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3800" b="1" dirty="0" smtClean="0">
                <a:solidFill>
                  <a:srgbClr val="C00000"/>
                </a:solidFill>
              </a:rPr>
              <a:t>RAID</a:t>
            </a:r>
            <a:r>
              <a:rPr lang="en-US" sz="7200" b="1" dirty="0" smtClean="0">
                <a:solidFill>
                  <a:srgbClr val="C00000"/>
                </a:solidFill>
              </a:rPr>
              <a:t> </a:t>
            </a:r>
            <a:br>
              <a:rPr lang="en-US" sz="7200" b="1" dirty="0" smtClean="0">
                <a:solidFill>
                  <a:srgbClr val="C00000"/>
                </a:solidFill>
              </a:rPr>
            </a:br>
            <a:r>
              <a:rPr lang="en-US" sz="7200" b="1" dirty="0" smtClean="0">
                <a:solidFill>
                  <a:srgbClr val="C00000"/>
                </a:solidFill>
              </a:rPr>
              <a:t>ON </a:t>
            </a:r>
            <a:br>
              <a:rPr lang="en-US" sz="7200" b="1" dirty="0" smtClean="0">
                <a:solidFill>
                  <a:srgbClr val="C00000"/>
                </a:solidFill>
              </a:rPr>
            </a:br>
            <a:endParaRPr lang="en-US" sz="72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76200" y="3886200"/>
            <a:ext cx="9448800" cy="1752600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rgbClr val="C00000"/>
                </a:solidFill>
              </a:rPr>
              <a:t>MILITANT HIDEOUT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u="sng" dirty="0" smtClean="0"/>
              <a:t>GUIDES KA ISTEMAL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GUIDE SE SAWAL JAWAB SE INFO HASIL</a:t>
            </a:r>
          </a:p>
          <a:p>
            <a:r>
              <a:rPr lang="en-US" b="1" dirty="0" smtClean="0"/>
              <a:t>GUIDE KI IDENTITY KO CHUPA KAR RAKHNA</a:t>
            </a:r>
          </a:p>
          <a:p>
            <a:r>
              <a:rPr lang="en-US" b="1" dirty="0" smtClean="0"/>
              <a:t>GUIDE KA DOUBLE AGENT HONA RULE OUT NAHI KIYA JA SAKTA</a:t>
            </a:r>
          </a:p>
          <a:p>
            <a:r>
              <a:rPr lang="en-US" b="1" dirty="0" smtClean="0"/>
              <a:t>GUIDE KO KABHI BHI SABSE AGE NA CHALAYE</a:t>
            </a:r>
          </a:p>
          <a:p>
            <a:r>
              <a:rPr lang="en-US" b="1" dirty="0" smtClean="0"/>
              <a:t>GUIDE VIDROHI KE HIDEOUT KE KARIB PAHUNCHNE PAR GHABRANE LAGTE HAIN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u="sng" dirty="0" smtClean="0"/>
              <a:t>BHAG - III</a:t>
            </a:r>
            <a:endParaRPr lang="en-US" sz="7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320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b="1" dirty="0" smtClean="0">
                <a:solidFill>
                  <a:srgbClr val="FF0000"/>
                </a:solidFill>
              </a:rPr>
              <a:t>RAID KE SIDDHANT</a:t>
            </a:r>
            <a:endParaRPr lang="en-US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n-US" sz="4000" b="1" dirty="0" smtClean="0"/>
              <a:t>1. </a:t>
            </a:r>
            <a:r>
              <a:rPr lang="en-US" sz="4000" b="1" u="sng" dirty="0" smtClean="0"/>
              <a:t>SURPRISE</a:t>
            </a:r>
            <a:endParaRPr lang="en-US" sz="4000" b="1" dirty="0" smtClean="0"/>
          </a:p>
          <a:p>
            <a:pPr lvl="1"/>
            <a:r>
              <a:rPr lang="en-US" sz="3600" b="1" dirty="0" smtClean="0"/>
              <a:t>KHARAB MAUSAM</a:t>
            </a:r>
          </a:p>
          <a:p>
            <a:pPr lvl="1"/>
            <a:r>
              <a:rPr lang="en-US" sz="3600" b="1" dirty="0" smtClean="0"/>
              <a:t>RESTICTED VISIBILITY</a:t>
            </a:r>
          </a:p>
          <a:p>
            <a:pPr lvl="1"/>
            <a:r>
              <a:rPr lang="en-US" sz="3600" b="1" dirty="0" smtClean="0"/>
              <a:t>RAAT KE SAMAY</a:t>
            </a:r>
          </a:p>
          <a:p>
            <a:pPr lvl="1"/>
            <a:r>
              <a:rPr lang="en-US" sz="3600" b="1" dirty="0" smtClean="0"/>
              <a:t>KATHIN RASTE</a:t>
            </a:r>
          </a:p>
          <a:p>
            <a:pPr>
              <a:buFontTx/>
              <a:buNone/>
            </a:pPr>
            <a:r>
              <a:rPr lang="en-US" sz="4000" b="1" dirty="0" smtClean="0"/>
              <a:t>2. </a:t>
            </a:r>
            <a:r>
              <a:rPr lang="en-US" sz="4000" b="1" u="sng" dirty="0" smtClean="0"/>
              <a:t>SECRECY</a:t>
            </a:r>
            <a:endParaRPr lang="en-US" sz="4000" b="1" dirty="0" smtClean="0"/>
          </a:p>
          <a:p>
            <a:pPr lvl="1"/>
            <a:r>
              <a:rPr lang="en-US" sz="3600" b="1" dirty="0" smtClean="0"/>
              <a:t>OP KI PLANNING</a:t>
            </a:r>
          </a:p>
          <a:p>
            <a:pPr lvl="1"/>
            <a:r>
              <a:rPr lang="en-US" sz="3600" b="1" dirty="0" smtClean="0"/>
              <a:t>OP KI TAIYYARI</a:t>
            </a:r>
          </a:p>
          <a:p>
            <a:pPr lvl="1"/>
            <a:r>
              <a:rPr lang="en-US" sz="3600" b="1" dirty="0" smtClean="0"/>
              <a:t>TPS KI HARKAT</a:t>
            </a:r>
          </a:p>
          <a:p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1905000" y="152400"/>
            <a:ext cx="5943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4000" b="1" u="sng" dirty="0" smtClean="0">
                <a:solidFill>
                  <a:srgbClr val="FF0000"/>
                </a:solidFill>
              </a:rPr>
              <a:t>RAID KE SIDDHANT</a:t>
            </a:r>
            <a:endParaRPr lang="en-US" sz="40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4800" b="1" dirty="0" smtClean="0"/>
              <a:t>3. SECURITY</a:t>
            </a:r>
          </a:p>
          <a:p>
            <a:pPr>
              <a:buFontTx/>
              <a:buNone/>
            </a:pPr>
            <a:r>
              <a:rPr lang="en-US" sz="4800" b="1" dirty="0" smtClean="0"/>
              <a:t>4. TEJI</a:t>
            </a:r>
          </a:p>
          <a:p>
            <a:pPr>
              <a:buFontTx/>
              <a:buNone/>
            </a:pPr>
            <a:r>
              <a:rPr lang="en-US" sz="4800" b="1" dirty="0" smtClean="0"/>
              <a:t>5. SHOCK ACTION</a:t>
            </a:r>
          </a:p>
          <a:p>
            <a:pPr>
              <a:buFontTx/>
              <a:buNone/>
            </a:pPr>
            <a:r>
              <a:rPr lang="en-US" sz="4800" b="1" dirty="0" smtClean="0"/>
              <a:t>6. SEARCH</a:t>
            </a:r>
          </a:p>
          <a:p>
            <a:pPr>
              <a:buFontTx/>
              <a:buNone/>
            </a:pPr>
            <a:r>
              <a:rPr lang="en-US" sz="4800" b="1" dirty="0" smtClean="0"/>
              <a:t>7. PEECHA KARNA</a:t>
            </a:r>
            <a:endParaRPr lang="en-US" sz="4800" dirty="0" smtClean="0"/>
          </a:p>
          <a:p>
            <a:endParaRPr lang="en-US" sz="4800" dirty="0"/>
          </a:p>
        </p:txBody>
      </p:sp>
      <p:sp>
        <p:nvSpPr>
          <p:cNvPr id="4" name="Rectangle 3"/>
          <p:cNvSpPr/>
          <p:nvPr/>
        </p:nvSpPr>
        <p:spPr>
          <a:xfrm>
            <a:off x="1629028" y="381000"/>
            <a:ext cx="568617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5400" b="1" u="sng" dirty="0" smtClean="0">
                <a:solidFill>
                  <a:srgbClr val="FF0000"/>
                </a:solidFill>
              </a:rPr>
              <a:t>RAID KE SIDDHANT</a:t>
            </a:r>
            <a:endParaRPr lang="en-US" sz="54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b="1" u="sng" dirty="0" smtClean="0"/>
              <a:t>BHAG IV</a:t>
            </a:r>
            <a:endParaRPr lang="en-US" sz="66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8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600" dirty="0" smtClean="0"/>
              <a:t> </a:t>
            </a:r>
            <a:r>
              <a:rPr lang="en-US" sz="6600" b="1" dirty="0" smtClean="0">
                <a:solidFill>
                  <a:srgbClr val="C00000"/>
                </a:solidFill>
              </a:rPr>
              <a:t>RAID PARTY KI BAANT</a:t>
            </a:r>
            <a:endParaRPr lang="en-US" sz="6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C00000"/>
                </a:solidFill>
              </a:rPr>
              <a:t>RAID PARTY KI BAANT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4000" b="1" dirty="0" smtClean="0"/>
              <a:t>1. </a:t>
            </a:r>
            <a:r>
              <a:rPr lang="en-US" sz="4000" b="1" u="sng" dirty="0" smtClean="0"/>
              <a:t>RAID GP</a:t>
            </a:r>
            <a:endParaRPr lang="en-US" sz="4000" b="1" dirty="0" smtClean="0"/>
          </a:p>
          <a:p>
            <a:pPr lvl="1"/>
            <a:r>
              <a:rPr lang="en-US" sz="3600" b="1" dirty="0" smtClean="0"/>
              <a:t>SEARCH PARTY</a:t>
            </a:r>
          </a:p>
          <a:p>
            <a:pPr lvl="1"/>
            <a:r>
              <a:rPr lang="en-US" sz="3600" b="1" dirty="0" smtClean="0"/>
              <a:t>SP PARTY</a:t>
            </a:r>
          </a:p>
          <a:p>
            <a:pPr>
              <a:buFontTx/>
              <a:buNone/>
            </a:pPr>
            <a:r>
              <a:rPr lang="en-US" sz="4000" b="1" dirty="0" smtClean="0"/>
              <a:t>2. </a:t>
            </a:r>
            <a:r>
              <a:rPr lang="en-US" sz="4000" b="1" u="sng" dirty="0" smtClean="0"/>
              <a:t>STOPS</a:t>
            </a:r>
            <a:endParaRPr lang="en-US" sz="4000" b="1" dirty="0" smtClean="0"/>
          </a:p>
          <a:p>
            <a:pPr lvl="1"/>
            <a:r>
              <a:rPr lang="en-US" sz="3600" b="1" dirty="0" smtClean="0"/>
              <a:t>INNER STOP</a:t>
            </a:r>
          </a:p>
          <a:p>
            <a:pPr lvl="1"/>
            <a:r>
              <a:rPr lang="en-US" sz="3600" b="1" dirty="0" smtClean="0"/>
              <a:t>OUTER STOP</a:t>
            </a:r>
          </a:p>
          <a:p>
            <a:pPr>
              <a:buFontTx/>
              <a:buNone/>
            </a:pPr>
            <a:r>
              <a:rPr lang="en-US" sz="4000" b="1" dirty="0" smtClean="0"/>
              <a:t>3. RES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300" b="1" u="sng" dirty="0" smtClean="0"/>
              <a:t>WPNS AUR EQPT</a:t>
            </a:r>
            <a:r>
              <a:rPr lang="en-US" b="1" u="sng" dirty="0" smtClean="0"/>
              <a:t/>
            </a:r>
            <a:br>
              <a:rPr lang="en-US" b="1" u="sng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>
            <a:normAutofit fontScale="92500"/>
          </a:bodyPr>
          <a:lstStyle/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r>
              <a:rPr lang="en-US" sz="4300" b="1" dirty="0" smtClean="0"/>
              <a:t>1. </a:t>
            </a:r>
            <a:r>
              <a:rPr lang="en-US" sz="4300" b="1" u="sng" dirty="0" smtClean="0"/>
              <a:t>RAID GP</a:t>
            </a:r>
            <a:endParaRPr lang="en-US" sz="4300" b="1" dirty="0" smtClean="0"/>
          </a:p>
          <a:p>
            <a:pPr lvl="1"/>
            <a:r>
              <a:rPr lang="en-US" sz="4300" b="1" dirty="0" smtClean="0"/>
              <a:t>SEARCH PARTY	-   LT WPNS,RS</a:t>
            </a:r>
          </a:p>
          <a:p>
            <a:pPr lvl="1"/>
            <a:r>
              <a:rPr lang="en-US" sz="4300" b="1" dirty="0" smtClean="0"/>
              <a:t>SP PARTY	- RL,LMG,MOR,RS</a:t>
            </a:r>
          </a:p>
          <a:p>
            <a:pPr>
              <a:buFontTx/>
              <a:buNone/>
            </a:pPr>
            <a:r>
              <a:rPr lang="en-US" sz="4300" b="1" dirty="0" smtClean="0"/>
              <a:t>2. STOPS	-  LT WPNS,RS</a:t>
            </a:r>
          </a:p>
          <a:p>
            <a:pPr>
              <a:buFontTx/>
              <a:buNone/>
            </a:pPr>
            <a:r>
              <a:rPr lang="en-US" sz="4300" b="1" dirty="0" smtClean="0"/>
              <a:t>3. RES GP       -  LT WPNS, TR DOG	</a:t>
            </a:r>
          </a:p>
          <a:p>
            <a:endParaRPr lang="en-US" sz="4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u="sng" dirty="0" smtClean="0"/>
              <a:t>RAID KARNE KA TARIKA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4400" b="1" dirty="0" smtClean="0"/>
              <a:t>1. DETAILED PLG</a:t>
            </a:r>
          </a:p>
          <a:p>
            <a:pPr>
              <a:buFontTx/>
              <a:buNone/>
            </a:pPr>
            <a:r>
              <a:rPr lang="en-US" sz="4400" b="1" dirty="0" smtClean="0"/>
              <a:t>2. BRIEFING</a:t>
            </a:r>
          </a:p>
          <a:p>
            <a:pPr>
              <a:buFontTx/>
              <a:buNone/>
            </a:pPr>
            <a:r>
              <a:rPr lang="en-US" sz="4400" b="1" dirty="0" smtClean="0"/>
              <a:t>3. RV TAK HARKAT</a:t>
            </a:r>
          </a:p>
          <a:p>
            <a:pPr>
              <a:buFontTx/>
              <a:buNone/>
            </a:pPr>
            <a:r>
              <a:rPr lang="en-US" sz="4400" b="1" dirty="0" smtClean="0"/>
              <a:t>4. STOPS KA LAGNA</a:t>
            </a:r>
          </a:p>
          <a:p>
            <a:pPr>
              <a:buFontTx/>
              <a:buNone/>
            </a:pPr>
            <a:r>
              <a:rPr lang="en-US" sz="4400" b="1" dirty="0" smtClean="0"/>
              <a:t>5. RV SE TGT AREA TAK HARKAT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u="sng" dirty="0" smtClean="0"/>
              <a:t>RAID KARNE KA TARIKA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4000" b="1" dirty="0" smtClean="0"/>
              <a:t>6. RAID PROPER</a:t>
            </a:r>
          </a:p>
          <a:p>
            <a:pPr>
              <a:buFontTx/>
              <a:buNone/>
            </a:pPr>
            <a:r>
              <a:rPr lang="en-US" sz="4000" b="1" dirty="0" smtClean="0"/>
              <a:t>7. SEARCH</a:t>
            </a:r>
          </a:p>
          <a:p>
            <a:pPr>
              <a:buFontTx/>
              <a:buNone/>
            </a:pPr>
            <a:r>
              <a:rPr lang="en-US" sz="4000" b="1" dirty="0" smtClean="0"/>
              <a:t>8. ANE SE POOCH TAACH</a:t>
            </a:r>
          </a:p>
          <a:p>
            <a:pPr>
              <a:buFontTx/>
              <a:buNone/>
            </a:pPr>
            <a:r>
              <a:rPr lang="en-US" sz="4000" b="1" dirty="0" smtClean="0"/>
              <a:t>9. ANE KA PEECHA</a:t>
            </a:r>
          </a:p>
          <a:p>
            <a:pPr>
              <a:buFontTx/>
              <a:buNone/>
            </a:pPr>
            <a:r>
              <a:rPr lang="en-US" sz="4000" b="1" dirty="0" smtClean="0"/>
              <a:t>10. HIDEOUT KO BARBAD KARNA</a:t>
            </a:r>
          </a:p>
          <a:p>
            <a:pPr>
              <a:buFontTx/>
              <a:buNone/>
            </a:pPr>
            <a:r>
              <a:rPr lang="en-US" sz="4000" b="1" dirty="0" smtClean="0"/>
              <a:t>11. REPORT TO HQ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DHYAN DENE WALI BATEIN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1. </a:t>
            </a:r>
            <a:r>
              <a:rPr lang="en-US" b="1" u="sng" dirty="0" smtClean="0"/>
              <a:t>RAID KE LIYE ZAROORI INFO</a:t>
            </a:r>
            <a:endParaRPr lang="en-US" b="1" dirty="0" smtClean="0"/>
          </a:p>
          <a:p>
            <a:pPr lvl="1"/>
            <a:r>
              <a:rPr lang="en-US" b="1" dirty="0" smtClean="0"/>
              <a:t>HIDEOUT MEIN VIDROHI KA STR</a:t>
            </a:r>
          </a:p>
          <a:p>
            <a:pPr lvl="1"/>
            <a:r>
              <a:rPr lang="en-US" b="1" dirty="0" smtClean="0"/>
              <a:t>ARMS AUR AMN</a:t>
            </a:r>
          </a:p>
          <a:p>
            <a:pPr lvl="1"/>
            <a:r>
              <a:rPr lang="en-US" b="1" dirty="0" smtClean="0"/>
              <a:t>DEFENCES AUR ZAMIN KI BANAWAT</a:t>
            </a:r>
          </a:p>
          <a:p>
            <a:pPr lvl="1"/>
            <a:r>
              <a:rPr lang="en-US" b="1" dirty="0" smtClean="0"/>
              <a:t>HIDEOUTS KA LAYOUT</a:t>
            </a:r>
          </a:p>
          <a:p>
            <a:pPr lvl="1"/>
            <a:r>
              <a:rPr lang="en-US" b="1" dirty="0" smtClean="0"/>
              <a:t>HIDEOUTS KE LIYE APPROACHES</a:t>
            </a:r>
          </a:p>
          <a:p>
            <a:pPr lvl="1"/>
            <a:r>
              <a:rPr lang="en-US" b="1" dirty="0" smtClean="0"/>
              <a:t>BHAGNE KE RASTE</a:t>
            </a:r>
          </a:p>
          <a:p>
            <a:pPr lvl="1"/>
            <a:r>
              <a:rPr lang="en-US" b="1" dirty="0" smtClean="0"/>
              <a:t>HIDEOUT KE GAON AUR EN POST SE DURI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1143000"/>
          </a:xfrm>
        </p:spPr>
        <p:txBody>
          <a:bodyPr>
            <a:noAutofit/>
          </a:bodyPr>
          <a:lstStyle/>
          <a:p>
            <a:r>
              <a:rPr lang="en-US" sz="11500" b="1" u="sng" dirty="0" smtClean="0"/>
              <a:t>PARICHAY</a:t>
            </a:r>
            <a:endParaRPr lang="en-US" sz="115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DHYAN DENE WALI BATEIN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4400" b="1" dirty="0" smtClean="0"/>
              <a:t>- GUIDES</a:t>
            </a:r>
          </a:p>
          <a:p>
            <a:pPr>
              <a:buFontTx/>
              <a:buNone/>
            </a:pPr>
            <a:r>
              <a:rPr lang="en-US" sz="4400" b="1" dirty="0" smtClean="0"/>
              <a:t>- HELICOPTERS KA ISTEMAL</a:t>
            </a:r>
          </a:p>
          <a:p>
            <a:pPr>
              <a:buFontTx/>
              <a:buNone/>
            </a:pPr>
            <a:r>
              <a:rPr lang="en-US" sz="4400" b="1" dirty="0" smtClean="0"/>
              <a:t>- RAID KARTE SAMAY HIGH GRND  SE LOW GRND KO HARKAT HO</a:t>
            </a:r>
          </a:p>
          <a:p>
            <a:pPr>
              <a:buFontTx/>
              <a:buNone/>
            </a:pPr>
            <a:r>
              <a:rPr lang="en-US" sz="4400" b="1" dirty="0" smtClean="0"/>
              <a:t>- JAHAN TAK HO SAKE, TR KA       ISTEMAL NAHI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DHYAN DENE WALI BATEIN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n-US" b="1" dirty="0" smtClean="0"/>
              <a:t>-  </a:t>
            </a:r>
            <a:r>
              <a:rPr lang="en-US" sz="3600" b="1" dirty="0" smtClean="0"/>
              <a:t>SECURITY KE LIYE RASTE GAON SE NAHI</a:t>
            </a:r>
          </a:p>
          <a:p>
            <a:pPr>
              <a:buFontTx/>
              <a:buNone/>
            </a:pPr>
            <a:r>
              <a:rPr lang="en-US" sz="3600" b="1" dirty="0" smtClean="0"/>
              <a:t>-  SURPRISE HASIL KARNE KE LIYE RAID KA SAMAY BADALNA CHAHIYE</a:t>
            </a:r>
          </a:p>
          <a:p>
            <a:pPr>
              <a:buFontTx/>
              <a:buNone/>
            </a:pPr>
            <a:r>
              <a:rPr lang="en-US" sz="3600" b="1" dirty="0" smtClean="0"/>
              <a:t>-  RAID AISE SAMAY PAR JAB VIDROHI ARAM KAR RAHE HON</a:t>
            </a:r>
          </a:p>
          <a:p>
            <a:pPr>
              <a:buFontTx/>
              <a:buNone/>
            </a:pPr>
            <a:r>
              <a:rPr lang="en-US" sz="3600" b="1" dirty="0" smtClean="0"/>
              <a:t>-  RAID KE PLANNING MEIN VIDROHI KE OUT POST KO DEAL KARNE KA TARIKA BHI SHAMIL HONA CHAHIYE JO KI HIDEOUT SE 500-1000m KI DURI PAR HOGA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8800" b="1" u="sng" dirty="0" smtClean="0"/>
              <a:t>KOI SAWAAL</a:t>
            </a:r>
            <a:endParaRPr lang="en-US" sz="8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C00000"/>
                </a:solidFill>
              </a:rPr>
              <a:t>SANKSHEP</a:t>
            </a:r>
            <a:endParaRPr lang="en-US" sz="8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u="sng" dirty="0" smtClean="0"/>
              <a:t>UDDESH</a:t>
            </a:r>
            <a:endParaRPr lang="en-US" sz="54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4800" b="1" dirty="0" smtClean="0"/>
              <a:t>   </a:t>
            </a:r>
            <a:r>
              <a:rPr lang="en-US" sz="4800" b="1" dirty="0" smtClean="0">
                <a:solidFill>
                  <a:srgbClr val="002060"/>
                </a:solidFill>
              </a:rPr>
              <a:t>MILITANTS KE HIDEOUT PAR RAID KARKE USE BARBAD KARNE KE KARYAWAI KE BARE MEIN JANKARI DENA HAI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u="sng" dirty="0" smtClean="0"/>
              <a:t>BHAG</a:t>
            </a:r>
            <a:endParaRPr lang="en-US" sz="66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endParaRPr lang="en-US" b="1" dirty="0" smtClean="0"/>
          </a:p>
          <a:p>
            <a:pPr lvl="1"/>
            <a:r>
              <a:rPr lang="en-US" sz="3600" b="1" dirty="0" smtClean="0"/>
              <a:t>BHAG I :   MILITANTS KE HIDEOUTS KI MUL  ZAROORAT </a:t>
            </a:r>
          </a:p>
          <a:p>
            <a:pPr lvl="1"/>
            <a:r>
              <a:rPr lang="en-US" sz="3600" b="1" dirty="0" smtClean="0"/>
              <a:t>BHAG II :  HIDEOUT DHUNDNE KA TARIKA </a:t>
            </a:r>
          </a:p>
          <a:p>
            <a:pPr lvl="1"/>
            <a:r>
              <a:rPr lang="en-US" sz="3600" b="1" dirty="0" smtClean="0"/>
              <a:t>BHAG III : RAID KE SIDHANT</a:t>
            </a:r>
          </a:p>
          <a:p>
            <a:pPr lvl="1"/>
            <a:r>
              <a:rPr lang="en-US" sz="3600" b="1" dirty="0" smtClean="0"/>
              <a:t>BHAG IV : RAID PARTY KI BAANT 	        KARHWAI AUR DHYAN DENE WALI BATEIN			</a:t>
            </a:r>
          </a:p>
          <a:p>
            <a:pPr>
              <a:buNone/>
            </a:pP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u="sng" dirty="0" smtClean="0"/>
              <a:t>BHAG - I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58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6000" b="1" dirty="0" smtClean="0"/>
              <a:t>MILITANTS KE HIDEOUTS     	KI MUL ZAROORAT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915400" cy="1143000"/>
          </a:xfrm>
        </p:spPr>
        <p:txBody>
          <a:bodyPr>
            <a:noAutofit/>
          </a:bodyPr>
          <a:lstStyle/>
          <a:p>
            <a:r>
              <a:rPr lang="en-US" sz="3600" b="1" u="sng" dirty="0" smtClean="0"/>
              <a:t>MILITANTS KE HIDEOUTS KI MUL ZAROORAT</a:t>
            </a:r>
            <a:endParaRPr lang="en-US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CHHUPAV</a:t>
            </a:r>
          </a:p>
          <a:p>
            <a:r>
              <a:rPr lang="en-US" b="1" dirty="0" smtClean="0"/>
              <a:t>ZAMIN</a:t>
            </a:r>
          </a:p>
          <a:p>
            <a:r>
              <a:rPr lang="en-US" b="1" dirty="0" smtClean="0"/>
              <a:t>TAC ZARURAT</a:t>
            </a:r>
          </a:p>
          <a:p>
            <a:r>
              <a:rPr lang="en-US" b="1" dirty="0" smtClean="0"/>
              <a:t>ADM ZARURAT</a:t>
            </a:r>
          </a:p>
          <a:p>
            <a:pPr lvl="1"/>
            <a:r>
              <a:rPr lang="en-US" b="1" dirty="0" smtClean="0"/>
              <a:t>JIS GAON SE RATION SUPPLY HO SAKTA HO, USKE PAAS</a:t>
            </a:r>
          </a:p>
          <a:p>
            <a:pPr lvl="1"/>
            <a:r>
              <a:rPr lang="en-US" b="1" dirty="0" smtClean="0"/>
              <a:t>PANI KE SOURCE KE PAAS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/>
              <a:t>VIDROHI KE HIDEOUT BADALNE KE KARAN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JAB KOI SAATHI PAKADA JAYE YA SURRENDER KAR DE.</a:t>
            </a:r>
          </a:p>
          <a:p>
            <a:r>
              <a:rPr lang="en-US" b="1" dirty="0" smtClean="0"/>
              <a:t>JAB SF UNKE ILAKE MEIN BHARI TADAD MEIN OPERATE KAR RAHA HO.</a:t>
            </a:r>
          </a:p>
          <a:p>
            <a:r>
              <a:rPr lang="en-US" b="1" dirty="0" smtClean="0"/>
              <a:t>JAB ALAG-ALAG SAMAY PAR GAON WALE YA INFORMER DWARA UNKE HIDEOUT KI JANKARI SF KO DENE KA ANDESHA HO.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u="sng" dirty="0" smtClean="0"/>
              <a:t>BHAG - II</a:t>
            </a:r>
            <a:endParaRPr lang="en-US" sz="7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b="1" dirty="0" smtClean="0">
                <a:solidFill>
                  <a:srgbClr val="FF0000"/>
                </a:solidFill>
              </a:rPr>
              <a:t>HIDEOUT DHUNDNE 	    KA TARIKA</a:t>
            </a:r>
            <a:endParaRPr lang="en-US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HIDEOUT DHUNDNE KA TARIKA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KABJE MEIN LIYE HUE VIDROHI</a:t>
            </a:r>
          </a:p>
          <a:p>
            <a:r>
              <a:rPr lang="en-US" b="1" dirty="0" smtClean="0"/>
              <a:t>HASIL KIYE HUE DOCUMENTS</a:t>
            </a:r>
          </a:p>
          <a:p>
            <a:r>
              <a:rPr lang="en-US" b="1" dirty="0" smtClean="0"/>
              <a:t>KHUD KE AGENTS/CONTACTS JO VISHWASJANAK HO</a:t>
            </a:r>
          </a:p>
          <a:p>
            <a:r>
              <a:rPr lang="en-US" b="1" dirty="0" smtClean="0"/>
              <a:t>INT AGENCIES DWARA KHABAR</a:t>
            </a:r>
          </a:p>
          <a:p>
            <a:r>
              <a:rPr lang="en-US" b="1" dirty="0" smtClean="0"/>
              <a:t>VIDROHI KE PORTERS YA PARIWAR WALE SE KHABAR</a:t>
            </a:r>
          </a:p>
          <a:p>
            <a:r>
              <a:rPr lang="en-US" b="1" dirty="0" smtClean="0"/>
              <a:t>APNE SOURCE JISNE ANE KA PEECHA KIYA HO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518</Words>
  <Application>Microsoft Office PowerPoint</Application>
  <PresentationFormat>On-screen Show (4:3)</PresentationFormat>
  <Paragraphs>108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RAID  ON  </vt:lpstr>
      <vt:lpstr>PARICHAY</vt:lpstr>
      <vt:lpstr>UDDESH</vt:lpstr>
      <vt:lpstr>BHAG</vt:lpstr>
      <vt:lpstr>BHAG - I</vt:lpstr>
      <vt:lpstr>MILITANTS KE HIDEOUTS KI MUL ZAROORAT</vt:lpstr>
      <vt:lpstr>VIDROHI KE HIDEOUT BADALNE KE KARAN</vt:lpstr>
      <vt:lpstr>BHAG - II</vt:lpstr>
      <vt:lpstr>HIDEOUT DHUNDNE KA TARIKA</vt:lpstr>
      <vt:lpstr>GUIDES KA ISTEMAL</vt:lpstr>
      <vt:lpstr>BHAG - III</vt:lpstr>
      <vt:lpstr>Slide 12</vt:lpstr>
      <vt:lpstr>Slide 13</vt:lpstr>
      <vt:lpstr>BHAG IV</vt:lpstr>
      <vt:lpstr>RAID PARTY KI BAANT</vt:lpstr>
      <vt:lpstr>WPNS AUR EQPT </vt:lpstr>
      <vt:lpstr>RAID KARNE KA TARIKA</vt:lpstr>
      <vt:lpstr>RAID KARNE KA TARIKA</vt:lpstr>
      <vt:lpstr>DHYAN DENE WALI BATEIN</vt:lpstr>
      <vt:lpstr>DHYAN DENE WALI BATEIN</vt:lpstr>
      <vt:lpstr>DHYAN DENE WALI BATEIN</vt:lpstr>
      <vt:lpstr>KOI SAWAAL</vt:lpstr>
      <vt:lpstr>SANKSHEP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RAID  ON  </dc:title>
  <dc:creator/>
  <cp:lastModifiedBy>user</cp:lastModifiedBy>
  <cp:revision>38</cp:revision>
  <dcterms:created xsi:type="dcterms:W3CDTF">2006-08-16T00:00:00Z</dcterms:created>
  <dcterms:modified xsi:type="dcterms:W3CDTF">2008-08-05T04:29:54Z</dcterms:modified>
</cp:coreProperties>
</file>