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ACE0A32-5D48-4FFE-BAE9-34D2164295A0}" type="datetimeFigureOut">
              <a:rPr lang="en-US" smtClean="0"/>
              <a:t>18/2/2019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F01FD32-D5A7-4D72-A208-1FB2B68B6E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2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30480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gu-IN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ગુજરાતી સાહિત્યના ખ્યાતનામ સાહિત્યકારો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6334780"/>
            <a:ext cx="854284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(P.S.Science &amp; H.D.Patel Arts College, KADI)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5334000"/>
            <a:ext cx="26003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Dr. b.s.Patel</a:t>
            </a:r>
          </a:p>
          <a:p>
            <a:pPr algn="ctr"/>
            <a:r>
              <a:rPr lang="en-US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(Gujarati Dept.)</a:t>
            </a:r>
            <a:endParaRPr lang="en-US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11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10600" cy="632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12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13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14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5486400"/>
            <a:ext cx="3200400" cy="639763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Dr. </a:t>
            </a:r>
            <a:r>
              <a:rPr lang="en-US" dirty="0" err="1" smtClean="0">
                <a:solidFill>
                  <a:srgbClr val="7030A0"/>
                </a:solidFill>
              </a:rPr>
              <a:t>B.S.Patel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dirty="0" smtClean="0">
                <a:solidFill>
                  <a:schemeClr val="accent3">
                    <a:lumMod val="50000"/>
                  </a:schemeClr>
                </a:solidFill>
              </a:rPr>
              <a:t>આભાર....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3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8686800" cy="5867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4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5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77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6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7-32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8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9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5344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b s patel song\ગુજરાતી કવિ અને લેખકો_files\-10-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25</Words>
  <Application>Microsoft Office PowerPoint</Application>
  <PresentationFormat>On-screen Show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આભાર....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ગુજરાતી સાહિત્યના ખ્યાતનામ સાહિત્યકારો Dr. B.S. Patel (P.S.Science &amp; H.D.Patel Arts College, KADI)</dc:title>
  <dc:creator>psshda2</dc:creator>
  <cp:lastModifiedBy>psshda2</cp:lastModifiedBy>
  <cp:revision>24</cp:revision>
  <dcterms:created xsi:type="dcterms:W3CDTF">2019-02-18T16:30:06Z</dcterms:created>
  <dcterms:modified xsi:type="dcterms:W3CDTF">2019-02-18T16:56:41Z</dcterms:modified>
</cp:coreProperties>
</file>