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3" r:id="rId1"/>
    <p:sldMasterId id="2147483690" r:id="rId2"/>
  </p:sldMasterIdLst>
  <p:sldIdLst>
    <p:sldId id="278" r:id="rId3"/>
    <p:sldId id="279" r:id="rId4"/>
    <p:sldId id="257" r:id="rId5"/>
    <p:sldId id="259" r:id="rId6"/>
    <p:sldId id="260" r:id="rId7"/>
    <p:sldId id="261" r:id="rId8"/>
    <p:sldId id="262" r:id="rId9"/>
    <p:sldId id="263" r:id="rId10"/>
    <p:sldId id="267" r:id="rId11"/>
    <p:sldId id="264" r:id="rId12"/>
    <p:sldId id="265" r:id="rId13"/>
    <p:sldId id="266" r:id="rId14"/>
    <p:sldId id="276" r:id="rId1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auto">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2743200" y="1752600"/>
            <a:ext cx="5486400" cy="838200"/>
          </a:xfrm>
        </p:spPr>
        <p:txBody>
          <a:bodyPr/>
          <a:lstStyle>
            <a:lvl1pPr>
              <a:defRPr/>
            </a:lvl1pPr>
          </a:lstStyle>
          <a:p>
            <a:r>
              <a:rPr lang="en-US"/>
              <a:t>Click to edit Master title style</a:t>
            </a:r>
          </a:p>
        </p:txBody>
      </p:sp>
      <p:sp>
        <p:nvSpPr>
          <p:cNvPr id="16387" name="Rectangle 3"/>
          <p:cNvSpPr>
            <a:spLocks noGrp="1" noChangeArrowheads="1"/>
          </p:cNvSpPr>
          <p:nvPr>
            <p:ph type="subTitle" idx="1"/>
          </p:nvPr>
        </p:nvSpPr>
        <p:spPr>
          <a:xfrm>
            <a:off x="2743200" y="2743200"/>
            <a:ext cx="5486400" cy="457200"/>
          </a:xfrm>
        </p:spPr>
        <p:txBody>
          <a:bodyPr/>
          <a:lstStyle>
            <a:lvl1pPr marL="0" indent="0">
              <a:buFontTx/>
              <a:buNone/>
              <a:defRPr sz="2000"/>
            </a:lvl1pPr>
          </a:lstStyle>
          <a:p>
            <a:r>
              <a:rPr lang="en-US"/>
              <a:t>Click to edit Master subtitle style</a:t>
            </a:r>
          </a:p>
        </p:txBody>
      </p:sp>
      <p:sp>
        <p:nvSpPr>
          <p:cNvPr id="4" name="Rectangle 4"/>
          <p:cNvSpPr>
            <a:spLocks noGrp="1" noChangeArrowheads="1"/>
          </p:cNvSpPr>
          <p:nvPr>
            <p:ph type="dt" sz="half" idx="10"/>
          </p:nvPr>
        </p:nvSpPr>
        <p:spPr/>
        <p:txBody>
          <a:bodyPr/>
          <a:lstStyle>
            <a:lvl1pPr>
              <a:defRPr smtClean="0"/>
            </a:lvl1pPr>
          </a:lstStyle>
          <a:p>
            <a:pPr>
              <a:defRPr/>
            </a:pPr>
            <a:endParaRPr lang="en-US"/>
          </a:p>
        </p:txBody>
      </p:sp>
      <p:sp>
        <p:nvSpPr>
          <p:cNvPr id="5" name="Rectangle 5"/>
          <p:cNvSpPr>
            <a:spLocks noGrp="1" noChangeArrowheads="1"/>
          </p:cNvSpPr>
          <p:nvPr>
            <p:ph type="ftr" sz="quarter" idx="11"/>
          </p:nvPr>
        </p:nvSpPr>
        <p:spPr/>
        <p:txBody>
          <a:bodyPr/>
          <a:lstStyle>
            <a:lvl1pPr>
              <a:defRPr smtClean="0"/>
            </a:lvl1pPr>
          </a:lstStyle>
          <a:p>
            <a:pPr>
              <a:defRPr/>
            </a:pPr>
            <a:endParaRPr lang="en-US"/>
          </a:p>
        </p:txBody>
      </p:sp>
      <p:sp>
        <p:nvSpPr>
          <p:cNvPr id="6" name="Rectangle 6"/>
          <p:cNvSpPr>
            <a:spLocks noGrp="1" noChangeArrowheads="1"/>
          </p:cNvSpPr>
          <p:nvPr>
            <p:ph type="sldNum" sz="quarter" idx="12"/>
          </p:nvPr>
        </p:nvSpPr>
        <p:spPr/>
        <p:txBody>
          <a:bodyPr/>
          <a:lstStyle>
            <a:lvl1pPr>
              <a:defRPr smtClean="0"/>
            </a:lvl1pPr>
          </a:lstStyle>
          <a:p>
            <a:pPr>
              <a:defRPr/>
            </a:pPr>
            <a:fld id="{078609C3-FB9E-4807-BD62-07C38953FFF8}"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F52E9F8-E8BD-4CB9-A4D0-4BB794545877}"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6413" y="762000"/>
            <a:ext cx="1370012" cy="4953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41613" y="762000"/>
            <a:ext cx="3962400" cy="4953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785830F-F3D3-4F40-8D4F-04FFDA686F10}"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59875" cy="6858000"/>
            <a:chOff x="0" y="0"/>
            <a:chExt cx="5770" cy="4320"/>
          </a:xfrm>
        </p:grpSpPr>
        <p:sp>
          <p:nvSpPr>
            <p:cNvPr id="5" name="Rectangle 3"/>
            <p:cNvSpPr>
              <a:spLocks noChangeArrowheads="1"/>
            </p:cNvSpPr>
            <p:nvPr userDrawn="1"/>
          </p:nvSpPr>
          <p:spPr bwMode="hidden">
            <a:xfrm>
              <a:off x="5232" y="1"/>
              <a:ext cx="528" cy="4319"/>
            </a:xfrm>
            <a:prstGeom prst="rect">
              <a:avLst/>
            </a:prstGeom>
            <a:gradFill rotWithShape="0">
              <a:gsLst>
                <a:gs pos="0">
                  <a:schemeClr val="accent2"/>
                </a:gs>
                <a:gs pos="100000">
                  <a:schemeClr val="accent2">
                    <a:gamma/>
                    <a:tint val="94118"/>
                    <a:invGamma/>
                  </a:schemeClr>
                </a:gs>
              </a:gsLst>
              <a:lin ang="0" scaled="1"/>
            </a:gradFill>
            <a:ln w="9525">
              <a:noFill/>
              <a:miter lim="800000"/>
              <a:headEnd/>
              <a:tailEnd/>
            </a:ln>
            <a:effectLst/>
          </p:spPr>
          <p:txBody>
            <a:bodyPr wrap="none" anchor="ctr"/>
            <a:lstStyle/>
            <a:p>
              <a:pPr>
                <a:defRPr/>
              </a:pPr>
              <a:endParaRPr lang="en-US"/>
            </a:p>
          </p:txBody>
        </p:sp>
        <p:sp>
          <p:nvSpPr>
            <p:cNvPr id="6" name="Rectangle 4"/>
            <p:cNvSpPr>
              <a:spLocks noChangeArrowheads="1"/>
            </p:cNvSpPr>
            <p:nvPr userDrawn="1"/>
          </p:nvSpPr>
          <p:spPr bwMode="hidden">
            <a:xfrm>
              <a:off x="1056" y="0"/>
              <a:ext cx="192"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pPr>
                <a:defRPr/>
              </a:pPr>
              <a:endParaRPr lang="en-US"/>
            </a:p>
          </p:txBody>
        </p:sp>
        <p:sp>
          <p:nvSpPr>
            <p:cNvPr id="7" name="Rectangle 5"/>
            <p:cNvSpPr>
              <a:spLocks noChangeArrowheads="1"/>
            </p:cNvSpPr>
            <p:nvPr userDrawn="1"/>
          </p:nvSpPr>
          <p:spPr bwMode="hidden">
            <a:xfrm>
              <a:off x="1728" y="0"/>
              <a:ext cx="432"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pPr>
                <a:defRPr/>
              </a:pPr>
              <a:endParaRPr lang="en-US"/>
            </a:p>
          </p:txBody>
        </p:sp>
        <p:sp>
          <p:nvSpPr>
            <p:cNvPr id="8" name="Rectangle 6"/>
            <p:cNvSpPr>
              <a:spLocks noChangeArrowheads="1"/>
            </p:cNvSpPr>
            <p:nvPr userDrawn="1"/>
          </p:nvSpPr>
          <p:spPr bwMode="hidden">
            <a:xfrm>
              <a:off x="2256" y="0"/>
              <a:ext cx="240" cy="4320"/>
            </a:xfrm>
            <a:prstGeom prst="rect">
              <a:avLst/>
            </a:prstGeom>
            <a:solidFill>
              <a:schemeClr val="bg1"/>
            </a:solidFill>
            <a:ln w="9525">
              <a:noFill/>
              <a:miter lim="800000"/>
              <a:headEnd/>
              <a:tailEnd/>
            </a:ln>
            <a:effectLst/>
          </p:spPr>
          <p:txBody>
            <a:bodyPr wrap="none" anchor="ctr"/>
            <a:lstStyle/>
            <a:p>
              <a:pPr>
                <a:defRPr/>
              </a:pPr>
              <a:endParaRPr lang="en-US"/>
            </a:p>
          </p:txBody>
        </p:sp>
        <p:sp>
          <p:nvSpPr>
            <p:cNvPr id="9" name="Rectangle 7"/>
            <p:cNvSpPr>
              <a:spLocks noChangeArrowheads="1"/>
            </p:cNvSpPr>
            <p:nvPr userDrawn="1"/>
          </p:nvSpPr>
          <p:spPr bwMode="hidden">
            <a:xfrm>
              <a:off x="1344" y="0"/>
              <a:ext cx="384" cy="432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lang="en-US"/>
            </a:p>
          </p:txBody>
        </p:sp>
        <p:sp>
          <p:nvSpPr>
            <p:cNvPr id="10" name="Rectangle 8"/>
            <p:cNvSpPr>
              <a:spLocks noChangeArrowheads="1"/>
            </p:cNvSpPr>
            <p:nvPr userDrawn="1"/>
          </p:nvSpPr>
          <p:spPr bwMode="hidden">
            <a:xfrm>
              <a:off x="480" y="0"/>
              <a:ext cx="576" cy="432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lang="en-US"/>
            </a:p>
          </p:txBody>
        </p:sp>
        <p:sp>
          <p:nvSpPr>
            <p:cNvPr id="11" name="Rectangle 9"/>
            <p:cNvSpPr>
              <a:spLocks noChangeArrowheads="1"/>
            </p:cNvSpPr>
            <p:nvPr userDrawn="1"/>
          </p:nvSpPr>
          <p:spPr bwMode="hidden">
            <a:xfrm>
              <a:off x="288" y="0"/>
              <a:ext cx="192" cy="4320"/>
            </a:xfrm>
            <a:prstGeom prst="rect">
              <a:avLst/>
            </a:prstGeom>
            <a:gradFill rotWithShape="0">
              <a:gsLst>
                <a:gs pos="0">
                  <a:schemeClr val="bg2"/>
                </a:gs>
                <a:gs pos="50000">
                  <a:schemeClr val="bg2">
                    <a:gamma/>
                    <a:shade val="84706"/>
                    <a:invGamma/>
                  </a:schemeClr>
                </a:gs>
                <a:gs pos="100000">
                  <a:schemeClr val="bg2"/>
                </a:gs>
              </a:gsLst>
              <a:lin ang="0" scaled="1"/>
            </a:gradFill>
            <a:ln w="9525">
              <a:noFill/>
              <a:miter lim="800000"/>
              <a:headEnd/>
              <a:tailEnd/>
            </a:ln>
            <a:effectLst/>
          </p:spPr>
          <p:txBody>
            <a:bodyPr wrap="none" anchor="ctr"/>
            <a:lstStyle/>
            <a:p>
              <a:pPr>
                <a:defRPr/>
              </a:pPr>
              <a:endParaRPr lang="en-US"/>
            </a:p>
          </p:txBody>
        </p:sp>
        <p:sp>
          <p:nvSpPr>
            <p:cNvPr id="12" name="Rectangle 10"/>
            <p:cNvSpPr>
              <a:spLocks noChangeArrowheads="1"/>
            </p:cNvSpPr>
            <p:nvPr userDrawn="1"/>
          </p:nvSpPr>
          <p:spPr bwMode="hidden">
            <a:xfrm>
              <a:off x="0" y="0"/>
              <a:ext cx="288" cy="4320"/>
            </a:xfrm>
            <a:prstGeom prst="rect">
              <a:avLst/>
            </a:prstGeom>
            <a:gradFill rotWithShape="0">
              <a:gsLst>
                <a:gs pos="0">
                  <a:schemeClr val="bg2">
                    <a:gamma/>
                    <a:shade val="78824"/>
                    <a:invGamma/>
                  </a:schemeClr>
                </a:gs>
                <a:gs pos="100000">
                  <a:schemeClr val="bg2"/>
                </a:gs>
              </a:gsLst>
              <a:lin ang="0" scaled="1"/>
            </a:gradFill>
            <a:ln w="9525">
              <a:noFill/>
              <a:miter lim="800000"/>
              <a:headEnd/>
              <a:tailEnd/>
            </a:ln>
            <a:effectLst/>
          </p:spPr>
          <p:txBody>
            <a:bodyPr wrap="none" anchor="ctr"/>
            <a:lstStyle/>
            <a:p>
              <a:pPr>
                <a:defRPr/>
              </a:pPr>
              <a:endParaRPr lang="en-US"/>
            </a:p>
          </p:txBody>
        </p:sp>
        <p:sp>
          <p:nvSpPr>
            <p:cNvPr id="13" name="Rectangle 11"/>
            <p:cNvSpPr>
              <a:spLocks noChangeArrowheads="1"/>
            </p:cNvSpPr>
            <p:nvPr userDrawn="1"/>
          </p:nvSpPr>
          <p:spPr bwMode="hidden">
            <a:xfrm>
              <a:off x="2160" y="0"/>
              <a:ext cx="240" cy="432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lang="en-US"/>
            </a:p>
          </p:txBody>
        </p:sp>
        <p:sp>
          <p:nvSpPr>
            <p:cNvPr id="14" name="Rectangle 12"/>
            <p:cNvSpPr>
              <a:spLocks noChangeArrowheads="1"/>
            </p:cNvSpPr>
            <p:nvPr userDrawn="1"/>
          </p:nvSpPr>
          <p:spPr bwMode="hidden">
            <a:xfrm>
              <a:off x="2784" y="0"/>
              <a:ext cx="528"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pPr>
                <a:defRPr/>
              </a:pPr>
              <a:endParaRPr lang="en-US"/>
            </a:p>
          </p:txBody>
        </p:sp>
        <p:sp>
          <p:nvSpPr>
            <p:cNvPr id="15" name="Rectangle 13"/>
            <p:cNvSpPr>
              <a:spLocks noChangeArrowheads="1"/>
            </p:cNvSpPr>
            <p:nvPr userDrawn="1"/>
          </p:nvSpPr>
          <p:spPr bwMode="hidden">
            <a:xfrm>
              <a:off x="1248" y="0"/>
              <a:ext cx="144" cy="4320"/>
            </a:xfrm>
            <a:prstGeom prst="rect">
              <a:avLst/>
            </a:prstGeom>
            <a:solidFill>
              <a:schemeClr val="bg2"/>
            </a:solidFill>
            <a:ln w="9525">
              <a:noFill/>
              <a:miter lim="800000"/>
              <a:headEnd/>
              <a:tailEnd/>
            </a:ln>
            <a:effectLst/>
          </p:spPr>
          <p:txBody>
            <a:bodyPr wrap="none" anchor="ctr"/>
            <a:lstStyle/>
            <a:p>
              <a:pPr>
                <a:defRPr/>
              </a:pPr>
              <a:endParaRPr lang="en-US"/>
            </a:p>
          </p:txBody>
        </p:sp>
        <p:sp>
          <p:nvSpPr>
            <p:cNvPr id="16" name="Rectangle 14"/>
            <p:cNvSpPr>
              <a:spLocks noChangeArrowheads="1"/>
            </p:cNvSpPr>
            <p:nvPr userDrawn="1"/>
          </p:nvSpPr>
          <p:spPr bwMode="hidden">
            <a:xfrm>
              <a:off x="3300" y="0"/>
              <a:ext cx="252" cy="4320"/>
            </a:xfrm>
            <a:prstGeom prst="rect">
              <a:avLst/>
            </a:prstGeom>
            <a:solidFill>
              <a:schemeClr val="bg2"/>
            </a:solidFill>
            <a:ln w="9525">
              <a:noFill/>
              <a:miter lim="800000"/>
              <a:headEnd/>
              <a:tailEnd/>
            </a:ln>
            <a:effectLst/>
          </p:spPr>
          <p:txBody>
            <a:bodyPr wrap="none" anchor="ctr"/>
            <a:lstStyle/>
            <a:p>
              <a:pPr>
                <a:defRPr/>
              </a:pPr>
              <a:endParaRPr lang="en-US"/>
            </a:p>
          </p:txBody>
        </p:sp>
        <p:sp>
          <p:nvSpPr>
            <p:cNvPr id="17" name="Rectangle 15"/>
            <p:cNvSpPr>
              <a:spLocks noChangeArrowheads="1"/>
            </p:cNvSpPr>
            <p:nvPr userDrawn="1"/>
          </p:nvSpPr>
          <p:spPr bwMode="hidden">
            <a:xfrm>
              <a:off x="4656" y="0"/>
              <a:ext cx="144" cy="4320"/>
            </a:xfrm>
            <a:prstGeom prst="rect">
              <a:avLst/>
            </a:prstGeom>
            <a:gradFill rotWithShape="0">
              <a:gsLst>
                <a:gs pos="0">
                  <a:schemeClr val="bg2"/>
                </a:gs>
                <a:gs pos="50000">
                  <a:schemeClr val="bg2">
                    <a:gamma/>
                    <a:shade val="96863"/>
                    <a:invGamma/>
                  </a:schemeClr>
                </a:gs>
                <a:gs pos="100000">
                  <a:schemeClr val="bg2"/>
                </a:gs>
              </a:gsLst>
              <a:lin ang="0" scaled="1"/>
            </a:gradFill>
            <a:ln w="9525">
              <a:noFill/>
              <a:miter lim="800000"/>
              <a:headEnd/>
              <a:tailEnd/>
            </a:ln>
            <a:effectLst/>
          </p:spPr>
          <p:txBody>
            <a:bodyPr wrap="none" anchor="ctr"/>
            <a:lstStyle/>
            <a:p>
              <a:pPr>
                <a:defRPr/>
              </a:pPr>
              <a:endParaRPr lang="en-US"/>
            </a:p>
          </p:txBody>
        </p:sp>
        <p:sp>
          <p:nvSpPr>
            <p:cNvPr id="18" name="Rectangle 16"/>
            <p:cNvSpPr>
              <a:spLocks noChangeArrowheads="1"/>
            </p:cNvSpPr>
            <p:nvPr userDrawn="1"/>
          </p:nvSpPr>
          <p:spPr bwMode="hidden">
            <a:xfrm>
              <a:off x="4608" y="0"/>
              <a:ext cx="672" cy="4320"/>
            </a:xfrm>
            <a:prstGeom prst="rect">
              <a:avLst/>
            </a:prstGeom>
            <a:gradFill rotWithShape="0">
              <a:gsLst>
                <a:gs pos="0">
                  <a:schemeClr val="bg2"/>
                </a:gs>
                <a:gs pos="100000">
                  <a:schemeClr val="accent2"/>
                </a:gs>
              </a:gsLst>
              <a:lin ang="0" scaled="1"/>
            </a:gradFill>
            <a:ln w="9525">
              <a:noFill/>
              <a:miter lim="800000"/>
              <a:headEnd/>
              <a:tailEnd/>
            </a:ln>
            <a:effectLst/>
          </p:spPr>
          <p:txBody>
            <a:bodyPr wrap="none" anchor="ctr"/>
            <a:lstStyle/>
            <a:p>
              <a:pPr>
                <a:defRPr/>
              </a:pPr>
              <a:endParaRPr lang="en-US"/>
            </a:p>
          </p:txBody>
        </p:sp>
        <p:sp>
          <p:nvSpPr>
            <p:cNvPr id="19" name="Rectangle 17"/>
            <p:cNvSpPr>
              <a:spLocks noChangeArrowheads="1"/>
            </p:cNvSpPr>
            <p:nvPr userDrawn="1"/>
          </p:nvSpPr>
          <p:spPr bwMode="hidden">
            <a:xfrm>
              <a:off x="3504" y="0"/>
              <a:ext cx="624" cy="4320"/>
            </a:xfrm>
            <a:prstGeom prst="rect">
              <a:avLst/>
            </a:prstGeom>
            <a:gradFill rotWithShape="0">
              <a:gsLst>
                <a:gs pos="0">
                  <a:schemeClr val="bg2"/>
                </a:gs>
                <a:gs pos="50000">
                  <a:schemeClr val="bg1"/>
                </a:gs>
                <a:gs pos="100000">
                  <a:schemeClr val="bg2"/>
                </a:gs>
              </a:gsLst>
              <a:lin ang="0" scaled="1"/>
            </a:gradFill>
            <a:ln w="9525">
              <a:noFill/>
              <a:miter lim="800000"/>
              <a:headEnd/>
              <a:tailEnd/>
            </a:ln>
            <a:effectLst/>
          </p:spPr>
          <p:txBody>
            <a:bodyPr wrap="none" anchor="ctr"/>
            <a:lstStyle/>
            <a:p>
              <a:pPr>
                <a:defRPr/>
              </a:pPr>
              <a:endParaRPr lang="en-US"/>
            </a:p>
          </p:txBody>
        </p:sp>
        <p:sp>
          <p:nvSpPr>
            <p:cNvPr id="20" name="Rectangle 18"/>
            <p:cNvSpPr>
              <a:spLocks noChangeArrowheads="1"/>
            </p:cNvSpPr>
            <p:nvPr userDrawn="1"/>
          </p:nvSpPr>
          <p:spPr bwMode="hidden">
            <a:xfrm>
              <a:off x="3840" y="0"/>
              <a:ext cx="528"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pPr>
                <a:defRPr/>
              </a:pPr>
              <a:endParaRPr lang="en-US"/>
            </a:p>
          </p:txBody>
        </p:sp>
        <p:sp>
          <p:nvSpPr>
            <p:cNvPr id="21" name="Rectangle 19"/>
            <p:cNvSpPr>
              <a:spLocks noChangeArrowheads="1"/>
            </p:cNvSpPr>
            <p:nvPr userDrawn="1"/>
          </p:nvSpPr>
          <p:spPr bwMode="hidden">
            <a:xfrm>
              <a:off x="4368" y="0"/>
              <a:ext cx="240" cy="4320"/>
            </a:xfrm>
            <a:prstGeom prst="rect">
              <a:avLst/>
            </a:prstGeom>
            <a:gradFill rotWithShape="0">
              <a:gsLst>
                <a:gs pos="0">
                  <a:schemeClr val="bg2"/>
                </a:gs>
                <a:gs pos="50000">
                  <a:schemeClr val="bg2">
                    <a:gamma/>
                    <a:shade val="96863"/>
                    <a:invGamma/>
                  </a:schemeClr>
                </a:gs>
                <a:gs pos="100000">
                  <a:schemeClr val="bg2"/>
                </a:gs>
              </a:gsLst>
              <a:lin ang="0" scaled="1"/>
            </a:gradFill>
            <a:ln w="9525">
              <a:noFill/>
              <a:miter lim="800000"/>
              <a:headEnd/>
              <a:tailEnd/>
            </a:ln>
            <a:effectLst/>
          </p:spPr>
          <p:txBody>
            <a:bodyPr wrap="none" anchor="ctr"/>
            <a:lstStyle/>
            <a:p>
              <a:pPr>
                <a:defRPr/>
              </a:pPr>
              <a:endParaRPr lang="en-US"/>
            </a:p>
          </p:txBody>
        </p:sp>
        <p:sp>
          <p:nvSpPr>
            <p:cNvPr id="22" name="Rectangle 20"/>
            <p:cNvSpPr>
              <a:spLocks noChangeArrowheads="1"/>
            </p:cNvSpPr>
            <p:nvPr userDrawn="1"/>
          </p:nvSpPr>
          <p:spPr bwMode="hidden">
            <a:xfrm>
              <a:off x="2680" y="0"/>
              <a:ext cx="152" cy="432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lang="en-US"/>
            </a:p>
          </p:txBody>
        </p:sp>
        <p:sp>
          <p:nvSpPr>
            <p:cNvPr id="23" name="Rectangle 21"/>
            <p:cNvSpPr>
              <a:spLocks noChangeArrowheads="1"/>
            </p:cNvSpPr>
            <p:nvPr userDrawn="1"/>
          </p:nvSpPr>
          <p:spPr bwMode="hidden">
            <a:xfrm>
              <a:off x="2366" y="0"/>
              <a:ext cx="336"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pPr>
                <a:defRPr/>
              </a:pPr>
              <a:endParaRPr lang="en-US"/>
            </a:p>
          </p:txBody>
        </p:sp>
        <p:sp>
          <p:nvSpPr>
            <p:cNvPr id="24" name="Freeform 22"/>
            <p:cNvSpPr>
              <a:spLocks/>
            </p:cNvSpPr>
            <p:nvPr userDrawn="1"/>
          </p:nvSpPr>
          <p:spPr bwMode="hidden">
            <a:xfrm>
              <a:off x="1" y="3875"/>
              <a:ext cx="5760" cy="445"/>
            </a:xfrm>
            <a:custGeom>
              <a:avLst/>
              <a:gdLst/>
              <a:ahLst/>
              <a:cxnLst>
                <a:cxn ang="0">
                  <a:pos x="5700" y="86"/>
                </a:cxn>
                <a:cxn ang="0">
                  <a:pos x="5508" y="86"/>
                </a:cxn>
                <a:cxn ang="0">
                  <a:pos x="5454" y="76"/>
                </a:cxn>
                <a:cxn ang="0">
                  <a:pos x="5448" y="65"/>
                </a:cxn>
                <a:cxn ang="0">
                  <a:pos x="5442" y="44"/>
                </a:cxn>
                <a:cxn ang="0">
                  <a:pos x="5414" y="18"/>
                </a:cxn>
                <a:cxn ang="0">
                  <a:pos x="5332" y="7"/>
                </a:cxn>
                <a:cxn ang="0">
                  <a:pos x="5051" y="22"/>
                </a:cxn>
                <a:cxn ang="0">
                  <a:pos x="4986" y="55"/>
                </a:cxn>
                <a:cxn ang="0">
                  <a:pos x="4854" y="102"/>
                </a:cxn>
                <a:cxn ang="0">
                  <a:pos x="4740" y="112"/>
                </a:cxn>
                <a:cxn ang="0">
                  <a:pos x="4662" y="91"/>
                </a:cxn>
                <a:cxn ang="0">
                  <a:pos x="4598" y="25"/>
                </a:cxn>
                <a:cxn ang="0">
                  <a:pos x="4514" y="9"/>
                </a:cxn>
                <a:cxn ang="0">
                  <a:pos x="4410" y="39"/>
                </a:cxn>
                <a:cxn ang="0">
                  <a:pos x="4236" y="81"/>
                </a:cxn>
                <a:cxn ang="0">
                  <a:pos x="4020" y="102"/>
                </a:cxn>
                <a:cxn ang="0">
                  <a:pos x="3810" y="102"/>
                </a:cxn>
                <a:cxn ang="0">
                  <a:pos x="3654" y="76"/>
                </a:cxn>
                <a:cxn ang="0">
                  <a:pos x="3594" y="50"/>
                </a:cxn>
                <a:cxn ang="0">
                  <a:pos x="3528" y="44"/>
                </a:cxn>
                <a:cxn ang="0">
                  <a:pos x="3480" y="55"/>
                </a:cxn>
                <a:cxn ang="0">
                  <a:pos x="3420" y="76"/>
                </a:cxn>
                <a:cxn ang="0">
                  <a:pos x="3048" y="112"/>
                </a:cxn>
                <a:cxn ang="0">
                  <a:pos x="2844" y="128"/>
                </a:cxn>
                <a:cxn ang="0">
                  <a:pos x="2742" y="117"/>
                </a:cxn>
                <a:cxn ang="0">
                  <a:pos x="2710" y="56"/>
                </a:cxn>
                <a:cxn ang="0">
                  <a:pos x="2658" y="50"/>
                </a:cxn>
                <a:cxn ang="0">
                  <a:pos x="2558" y="95"/>
                </a:cxn>
                <a:cxn ang="0">
                  <a:pos x="2444" y="109"/>
                </a:cxn>
                <a:cxn ang="0">
                  <a:pos x="2322" y="91"/>
                </a:cxn>
                <a:cxn ang="0">
                  <a:pos x="2274" y="70"/>
                </a:cxn>
                <a:cxn ang="0">
                  <a:pos x="2185" y="3"/>
                </a:cxn>
                <a:cxn ang="0">
                  <a:pos x="2048" y="64"/>
                </a:cxn>
                <a:cxn ang="0">
                  <a:pos x="1794" y="102"/>
                </a:cxn>
                <a:cxn ang="0">
                  <a:pos x="1560" y="91"/>
                </a:cxn>
                <a:cxn ang="0">
                  <a:pos x="1482" y="76"/>
                </a:cxn>
                <a:cxn ang="0">
                  <a:pos x="1428" y="50"/>
                </a:cxn>
                <a:cxn ang="0">
                  <a:pos x="1374" y="44"/>
                </a:cxn>
                <a:cxn ang="0">
                  <a:pos x="1308" y="55"/>
                </a:cxn>
                <a:cxn ang="0">
                  <a:pos x="1140" y="107"/>
                </a:cxn>
                <a:cxn ang="0">
                  <a:pos x="948" y="143"/>
                </a:cxn>
                <a:cxn ang="0">
                  <a:pos x="708" y="138"/>
                </a:cxn>
                <a:cxn ang="0">
                  <a:pos x="534" y="96"/>
                </a:cxn>
                <a:cxn ang="0">
                  <a:pos x="444" y="55"/>
                </a:cxn>
                <a:cxn ang="0">
                  <a:pos x="396" y="34"/>
                </a:cxn>
                <a:cxn ang="0">
                  <a:pos x="378" y="39"/>
                </a:cxn>
                <a:cxn ang="0">
                  <a:pos x="342" y="70"/>
                </a:cxn>
                <a:cxn ang="0">
                  <a:pos x="288" y="96"/>
                </a:cxn>
                <a:cxn ang="0">
                  <a:pos x="192" y="112"/>
                </a:cxn>
                <a:cxn ang="0">
                  <a:pos x="90" y="112"/>
                </a:cxn>
                <a:cxn ang="0">
                  <a:pos x="0" y="96"/>
                </a:cxn>
                <a:cxn ang="0">
                  <a:pos x="5760" y="445"/>
                </a:cxn>
              </a:cxnLst>
              <a:rect l="0" t="0" r="r" b="b"/>
              <a:pathLst>
                <a:path w="5760" h="445">
                  <a:moveTo>
                    <a:pt x="5760" y="445"/>
                  </a:moveTo>
                  <a:lnTo>
                    <a:pt x="5760" y="76"/>
                  </a:lnTo>
                  <a:lnTo>
                    <a:pt x="5730" y="81"/>
                  </a:lnTo>
                  <a:lnTo>
                    <a:pt x="5700" y="86"/>
                  </a:lnTo>
                  <a:lnTo>
                    <a:pt x="5646" y="91"/>
                  </a:lnTo>
                  <a:lnTo>
                    <a:pt x="5592" y="91"/>
                  </a:lnTo>
                  <a:lnTo>
                    <a:pt x="5544" y="91"/>
                  </a:lnTo>
                  <a:lnTo>
                    <a:pt x="5508" y="86"/>
                  </a:lnTo>
                  <a:lnTo>
                    <a:pt x="5490" y="86"/>
                  </a:lnTo>
                  <a:lnTo>
                    <a:pt x="5478" y="81"/>
                  </a:lnTo>
                  <a:lnTo>
                    <a:pt x="5466" y="76"/>
                  </a:lnTo>
                  <a:lnTo>
                    <a:pt x="5454" y="76"/>
                  </a:lnTo>
                  <a:lnTo>
                    <a:pt x="5454" y="70"/>
                  </a:lnTo>
                  <a:lnTo>
                    <a:pt x="5454" y="70"/>
                  </a:lnTo>
                  <a:lnTo>
                    <a:pt x="5448" y="70"/>
                  </a:lnTo>
                  <a:lnTo>
                    <a:pt x="5448" y="65"/>
                  </a:lnTo>
                  <a:lnTo>
                    <a:pt x="5448" y="60"/>
                  </a:lnTo>
                  <a:lnTo>
                    <a:pt x="5448" y="55"/>
                  </a:lnTo>
                  <a:lnTo>
                    <a:pt x="5442" y="50"/>
                  </a:lnTo>
                  <a:lnTo>
                    <a:pt x="5442" y="44"/>
                  </a:lnTo>
                  <a:lnTo>
                    <a:pt x="5436" y="39"/>
                  </a:lnTo>
                  <a:lnTo>
                    <a:pt x="5424" y="34"/>
                  </a:lnTo>
                  <a:lnTo>
                    <a:pt x="5418" y="29"/>
                  </a:lnTo>
                  <a:lnTo>
                    <a:pt x="5414" y="18"/>
                  </a:lnTo>
                  <a:lnTo>
                    <a:pt x="5401" y="16"/>
                  </a:lnTo>
                  <a:lnTo>
                    <a:pt x="5386" y="10"/>
                  </a:lnTo>
                  <a:lnTo>
                    <a:pt x="5368" y="7"/>
                  </a:lnTo>
                  <a:lnTo>
                    <a:pt x="5332" y="7"/>
                  </a:lnTo>
                  <a:lnTo>
                    <a:pt x="5246" y="10"/>
                  </a:lnTo>
                  <a:lnTo>
                    <a:pt x="5144" y="7"/>
                  </a:lnTo>
                  <a:lnTo>
                    <a:pt x="5090" y="16"/>
                  </a:lnTo>
                  <a:lnTo>
                    <a:pt x="5051" y="22"/>
                  </a:lnTo>
                  <a:lnTo>
                    <a:pt x="5036" y="30"/>
                  </a:lnTo>
                  <a:lnTo>
                    <a:pt x="5022" y="39"/>
                  </a:lnTo>
                  <a:lnTo>
                    <a:pt x="5010" y="44"/>
                  </a:lnTo>
                  <a:lnTo>
                    <a:pt x="4986" y="55"/>
                  </a:lnTo>
                  <a:lnTo>
                    <a:pt x="4950" y="70"/>
                  </a:lnTo>
                  <a:lnTo>
                    <a:pt x="4920" y="86"/>
                  </a:lnTo>
                  <a:lnTo>
                    <a:pt x="4884" y="96"/>
                  </a:lnTo>
                  <a:lnTo>
                    <a:pt x="4854" y="102"/>
                  </a:lnTo>
                  <a:lnTo>
                    <a:pt x="4824" y="107"/>
                  </a:lnTo>
                  <a:lnTo>
                    <a:pt x="4794" y="112"/>
                  </a:lnTo>
                  <a:lnTo>
                    <a:pt x="4764" y="112"/>
                  </a:lnTo>
                  <a:lnTo>
                    <a:pt x="4740" y="112"/>
                  </a:lnTo>
                  <a:lnTo>
                    <a:pt x="4716" y="107"/>
                  </a:lnTo>
                  <a:lnTo>
                    <a:pt x="4698" y="102"/>
                  </a:lnTo>
                  <a:lnTo>
                    <a:pt x="4674" y="96"/>
                  </a:lnTo>
                  <a:lnTo>
                    <a:pt x="4662" y="91"/>
                  </a:lnTo>
                  <a:lnTo>
                    <a:pt x="4644" y="86"/>
                  </a:lnTo>
                  <a:lnTo>
                    <a:pt x="4631" y="66"/>
                  </a:lnTo>
                  <a:lnTo>
                    <a:pt x="4617" y="42"/>
                  </a:lnTo>
                  <a:lnTo>
                    <a:pt x="4598" y="25"/>
                  </a:lnTo>
                  <a:lnTo>
                    <a:pt x="4584" y="13"/>
                  </a:lnTo>
                  <a:lnTo>
                    <a:pt x="4565" y="4"/>
                  </a:lnTo>
                  <a:lnTo>
                    <a:pt x="4535" y="3"/>
                  </a:lnTo>
                  <a:lnTo>
                    <a:pt x="4514" y="9"/>
                  </a:lnTo>
                  <a:lnTo>
                    <a:pt x="4494" y="18"/>
                  </a:lnTo>
                  <a:lnTo>
                    <a:pt x="4471" y="23"/>
                  </a:lnTo>
                  <a:lnTo>
                    <a:pt x="4440" y="29"/>
                  </a:lnTo>
                  <a:lnTo>
                    <a:pt x="4410" y="39"/>
                  </a:lnTo>
                  <a:lnTo>
                    <a:pt x="4374" y="50"/>
                  </a:lnTo>
                  <a:lnTo>
                    <a:pt x="4332" y="60"/>
                  </a:lnTo>
                  <a:lnTo>
                    <a:pt x="4284" y="76"/>
                  </a:lnTo>
                  <a:lnTo>
                    <a:pt x="4236" y="81"/>
                  </a:lnTo>
                  <a:lnTo>
                    <a:pt x="4183" y="91"/>
                  </a:lnTo>
                  <a:lnTo>
                    <a:pt x="4128" y="96"/>
                  </a:lnTo>
                  <a:lnTo>
                    <a:pt x="4074" y="102"/>
                  </a:lnTo>
                  <a:lnTo>
                    <a:pt x="4020" y="102"/>
                  </a:lnTo>
                  <a:lnTo>
                    <a:pt x="3966" y="102"/>
                  </a:lnTo>
                  <a:lnTo>
                    <a:pt x="3912" y="102"/>
                  </a:lnTo>
                  <a:lnTo>
                    <a:pt x="3858" y="102"/>
                  </a:lnTo>
                  <a:lnTo>
                    <a:pt x="3810" y="102"/>
                  </a:lnTo>
                  <a:lnTo>
                    <a:pt x="3762" y="96"/>
                  </a:lnTo>
                  <a:lnTo>
                    <a:pt x="3726" y="91"/>
                  </a:lnTo>
                  <a:lnTo>
                    <a:pt x="3684" y="81"/>
                  </a:lnTo>
                  <a:lnTo>
                    <a:pt x="3654" y="76"/>
                  </a:lnTo>
                  <a:lnTo>
                    <a:pt x="3642" y="70"/>
                  </a:lnTo>
                  <a:lnTo>
                    <a:pt x="3630" y="65"/>
                  </a:lnTo>
                  <a:lnTo>
                    <a:pt x="3612" y="60"/>
                  </a:lnTo>
                  <a:lnTo>
                    <a:pt x="3594" y="50"/>
                  </a:lnTo>
                  <a:lnTo>
                    <a:pt x="3576" y="50"/>
                  </a:lnTo>
                  <a:lnTo>
                    <a:pt x="3558" y="44"/>
                  </a:lnTo>
                  <a:lnTo>
                    <a:pt x="3540" y="44"/>
                  </a:lnTo>
                  <a:lnTo>
                    <a:pt x="3528" y="44"/>
                  </a:lnTo>
                  <a:lnTo>
                    <a:pt x="3516" y="50"/>
                  </a:lnTo>
                  <a:lnTo>
                    <a:pt x="3504" y="50"/>
                  </a:lnTo>
                  <a:lnTo>
                    <a:pt x="3492" y="55"/>
                  </a:lnTo>
                  <a:lnTo>
                    <a:pt x="3480" y="55"/>
                  </a:lnTo>
                  <a:lnTo>
                    <a:pt x="3468" y="65"/>
                  </a:lnTo>
                  <a:lnTo>
                    <a:pt x="3456" y="70"/>
                  </a:lnTo>
                  <a:lnTo>
                    <a:pt x="3450" y="70"/>
                  </a:lnTo>
                  <a:lnTo>
                    <a:pt x="3420" y="76"/>
                  </a:lnTo>
                  <a:lnTo>
                    <a:pt x="3330" y="81"/>
                  </a:lnTo>
                  <a:lnTo>
                    <a:pt x="3204" y="91"/>
                  </a:lnTo>
                  <a:lnTo>
                    <a:pt x="3126" y="102"/>
                  </a:lnTo>
                  <a:lnTo>
                    <a:pt x="3048" y="112"/>
                  </a:lnTo>
                  <a:lnTo>
                    <a:pt x="2970" y="123"/>
                  </a:lnTo>
                  <a:lnTo>
                    <a:pt x="2904" y="128"/>
                  </a:lnTo>
                  <a:lnTo>
                    <a:pt x="2868" y="128"/>
                  </a:lnTo>
                  <a:lnTo>
                    <a:pt x="2844" y="128"/>
                  </a:lnTo>
                  <a:lnTo>
                    <a:pt x="2814" y="128"/>
                  </a:lnTo>
                  <a:lnTo>
                    <a:pt x="2790" y="128"/>
                  </a:lnTo>
                  <a:lnTo>
                    <a:pt x="2766" y="123"/>
                  </a:lnTo>
                  <a:lnTo>
                    <a:pt x="2742" y="117"/>
                  </a:lnTo>
                  <a:lnTo>
                    <a:pt x="2724" y="112"/>
                  </a:lnTo>
                  <a:lnTo>
                    <a:pt x="2706" y="107"/>
                  </a:lnTo>
                  <a:lnTo>
                    <a:pt x="2704" y="83"/>
                  </a:lnTo>
                  <a:lnTo>
                    <a:pt x="2710" y="56"/>
                  </a:lnTo>
                  <a:lnTo>
                    <a:pt x="2710" y="36"/>
                  </a:lnTo>
                  <a:lnTo>
                    <a:pt x="2696" y="25"/>
                  </a:lnTo>
                  <a:lnTo>
                    <a:pt x="2672" y="36"/>
                  </a:lnTo>
                  <a:lnTo>
                    <a:pt x="2658" y="50"/>
                  </a:lnTo>
                  <a:lnTo>
                    <a:pt x="2638" y="60"/>
                  </a:lnTo>
                  <a:lnTo>
                    <a:pt x="2614" y="76"/>
                  </a:lnTo>
                  <a:lnTo>
                    <a:pt x="2590" y="84"/>
                  </a:lnTo>
                  <a:lnTo>
                    <a:pt x="2558" y="95"/>
                  </a:lnTo>
                  <a:lnTo>
                    <a:pt x="2536" y="98"/>
                  </a:lnTo>
                  <a:lnTo>
                    <a:pt x="2508" y="102"/>
                  </a:lnTo>
                  <a:lnTo>
                    <a:pt x="2478" y="105"/>
                  </a:lnTo>
                  <a:lnTo>
                    <a:pt x="2444" y="109"/>
                  </a:lnTo>
                  <a:lnTo>
                    <a:pt x="2410" y="110"/>
                  </a:lnTo>
                  <a:lnTo>
                    <a:pt x="2374" y="107"/>
                  </a:lnTo>
                  <a:lnTo>
                    <a:pt x="2348" y="103"/>
                  </a:lnTo>
                  <a:lnTo>
                    <a:pt x="2322" y="91"/>
                  </a:lnTo>
                  <a:lnTo>
                    <a:pt x="2304" y="86"/>
                  </a:lnTo>
                  <a:lnTo>
                    <a:pt x="2292" y="81"/>
                  </a:lnTo>
                  <a:lnTo>
                    <a:pt x="2286" y="76"/>
                  </a:lnTo>
                  <a:lnTo>
                    <a:pt x="2274" y="70"/>
                  </a:lnTo>
                  <a:lnTo>
                    <a:pt x="2268" y="65"/>
                  </a:lnTo>
                  <a:lnTo>
                    <a:pt x="2246" y="18"/>
                  </a:lnTo>
                  <a:lnTo>
                    <a:pt x="2224" y="0"/>
                  </a:lnTo>
                  <a:lnTo>
                    <a:pt x="2185" y="3"/>
                  </a:lnTo>
                  <a:lnTo>
                    <a:pt x="2156" y="16"/>
                  </a:lnTo>
                  <a:lnTo>
                    <a:pt x="2126" y="22"/>
                  </a:lnTo>
                  <a:lnTo>
                    <a:pt x="2081" y="49"/>
                  </a:lnTo>
                  <a:lnTo>
                    <a:pt x="2048" y="64"/>
                  </a:lnTo>
                  <a:lnTo>
                    <a:pt x="2018" y="76"/>
                  </a:lnTo>
                  <a:lnTo>
                    <a:pt x="1986" y="96"/>
                  </a:lnTo>
                  <a:lnTo>
                    <a:pt x="1896" y="102"/>
                  </a:lnTo>
                  <a:lnTo>
                    <a:pt x="1794" y="102"/>
                  </a:lnTo>
                  <a:lnTo>
                    <a:pt x="1692" y="102"/>
                  </a:lnTo>
                  <a:lnTo>
                    <a:pt x="1644" y="102"/>
                  </a:lnTo>
                  <a:lnTo>
                    <a:pt x="1602" y="96"/>
                  </a:lnTo>
                  <a:lnTo>
                    <a:pt x="1560" y="91"/>
                  </a:lnTo>
                  <a:lnTo>
                    <a:pt x="1524" y="86"/>
                  </a:lnTo>
                  <a:lnTo>
                    <a:pt x="1506" y="86"/>
                  </a:lnTo>
                  <a:lnTo>
                    <a:pt x="1494" y="81"/>
                  </a:lnTo>
                  <a:lnTo>
                    <a:pt x="1482" y="76"/>
                  </a:lnTo>
                  <a:lnTo>
                    <a:pt x="1476" y="70"/>
                  </a:lnTo>
                  <a:lnTo>
                    <a:pt x="1458" y="65"/>
                  </a:lnTo>
                  <a:lnTo>
                    <a:pt x="1440" y="55"/>
                  </a:lnTo>
                  <a:lnTo>
                    <a:pt x="1428" y="50"/>
                  </a:lnTo>
                  <a:lnTo>
                    <a:pt x="1410" y="50"/>
                  </a:lnTo>
                  <a:lnTo>
                    <a:pt x="1398" y="44"/>
                  </a:lnTo>
                  <a:lnTo>
                    <a:pt x="1386" y="44"/>
                  </a:lnTo>
                  <a:lnTo>
                    <a:pt x="1374" y="44"/>
                  </a:lnTo>
                  <a:lnTo>
                    <a:pt x="1356" y="44"/>
                  </a:lnTo>
                  <a:lnTo>
                    <a:pt x="1344" y="44"/>
                  </a:lnTo>
                  <a:lnTo>
                    <a:pt x="1332" y="50"/>
                  </a:lnTo>
                  <a:lnTo>
                    <a:pt x="1308" y="55"/>
                  </a:lnTo>
                  <a:lnTo>
                    <a:pt x="1260" y="70"/>
                  </a:lnTo>
                  <a:lnTo>
                    <a:pt x="1218" y="86"/>
                  </a:lnTo>
                  <a:lnTo>
                    <a:pt x="1176" y="96"/>
                  </a:lnTo>
                  <a:lnTo>
                    <a:pt x="1140" y="107"/>
                  </a:lnTo>
                  <a:lnTo>
                    <a:pt x="1098" y="117"/>
                  </a:lnTo>
                  <a:lnTo>
                    <a:pt x="1062" y="128"/>
                  </a:lnTo>
                  <a:lnTo>
                    <a:pt x="1020" y="133"/>
                  </a:lnTo>
                  <a:lnTo>
                    <a:pt x="948" y="143"/>
                  </a:lnTo>
                  <a:lnTo>
                    <a:pt x="882" y="149"/>
                  </a:lnTo>
                  <a:lnTo>
                    <a:pt x="822" y="149"/>
                  </a:lnTo>
                  <a:lnTo>
                    <a:pt x="762" y="143"/>
                  </a:lnTo>
                  <a:lnTo>
                    <a:pt x="708" y="138"/>
                  </a:lnTo>
                  <a:lnTo>
                    <a:pt x="654" y="128"/>
                  </a:lnTo>
                  <a:lnTo>
                    <a:pt x="612" y="117"/>
                  </a:lnTo>
                  <a:lnTo>
                    <a:pt x="570" y="107"/>
                  </a:lnTo>
                  <a:lnTo>
                    <a:pt x="534" y="96"/>
                  </a:lnTo>
                  <a:lnTo>
                    <a:pt x="504" y="86"/>
                  </a:lnTo>
                  <a:lnTo>
                    <a:pt x="480" y="76"/>
                  </a:lnTo>
                  <a:lnTo>
                    <a:pt x="462" y="65"/>
                  </a:lnTo>
                  <a:lnTo>
                    <a:pt x="444" y="55"/>
                  </a:lnTo>
                  <a:lnTo>
                    <a:pt x="426" y="44"/>
                  </a:lnTo>
                  <a:lnTo>
                    <a:pt x="408" y="34"/>
                  </a:lnTo>
                  <a:lnTo>
                    <a:pt x="402" y="34"/>
                  </a:lnTo>
                  <a:lnTo>
                    <a:pt x="396" y="34"/>
                  </a:lnTo>
                  <a:lnTo>
                    <a:pt x="390" y="34"/>
                  </a:lnTo>
                  <a:lnTo>
                    <a:pt x="390" y="34"/>
                  </a:lnTo>
                  <a:lnTo>
                    <a:pt x="384" y="34"/>
                  </a:lnTo>
                  <a:lnTo>
                    <a:pt x="378" y="39"/>
                  </a:lnTo>
                  <a:lnTo>
                    <a:pt x="372" y="44"/>
                  </a:lnTo>
                  <a:lnTo>
                    <a:pt x="360" y="55"/>
                  </a:lnTo>
                  <a:lnTo>
                    <a:pt x="348" y="65"/>
                  </a:lnTo>
                  <a:lnTo>
                    <a:pt x="342" y="70"/>
                  </a:lnTo>
                  <a:lnTo>
                    <a:pt x="336" y="76"/>
                  </a:lnTo>
                  <a:lnTo>
                    <a:pt x="324" y="86"/>
                  </a:lnTo>
                  <a:lnTo>
                    <a:pt x="306" y="91"/>
                  </a:lnTo>
                  <a:lnTo>
                    <a:pt x="288" y="96"/>
                  </a:lnTo>
                  <a:lnTo>
                    <a:pt x="264" y="102"/>
                  </a:lnTo>
                  <a:lnTo>
                    <a:pt x="240" y="107"/>
                  </a:lnTo>
                  <a:lnTo>
                    <a:pt x="216" y="112"/>
                  </a:lnTo>
                  <a:lnTo>
                    <a:pt x="192" y="112"/>
                  </a:lnTo>
                  <a:lnTo>
                    <a:pt x="168" y="117"/>
                  </a:lnTo>
                  <a:lnTo>
                    <a:pt x="145" y="117"/>
                  </a:lnTo>
                  <a:lnTo>
                    <a:pt x="120" y="117"/>
                  </a:lnTo>
                  <a:lnTo>
                    <a:pt x="90" y="112"/>
                  </a:lnTo>
                  <a:lnTo>
                    <a:pt x="66" y="112"/>
                  </a:lnTo>
                  <a:lnTo>
                    <a:pt x="42" y="107"/>
                  </a:lnTo>
                  <a:lnTo>
                    <a:pt x="24" y="102"/>
                  </a:lnTo>
                  <a:lnTo>
                    <a:pt x="0" y="96"/>
                  </a:lnTo>
                  <a:lnTo>
                    <a:pt x="0" y="445"/>
                  </a:lnTo>
                  <a:lnTo>
                    <a:pt x="5760" y="445"/>
                  </a:lnTo>
                  <a:lnTo>
                    <a:pt x="5760" y="445"/>
                  </a:lnTo>
                  <a:lnTo>
                    <a:pt x="5760" y="445"/>
                  </a:lnTo>
                </a:path>
              </a:pathLst>
            </a:custGeom>
            <a:solidFill>
              <a:schemeClr val="accent2">
                <a:alpha val="50000"/>
              </a:schemeClr>
            </a:solidFill>
            <a:ln w="9525">
              <a:noFill/>
              <a:prstDash val="solid"/>
              <a:round/>
              <a:headEnd/>
              <a:tailEnd/>
            </a:ln>
          </p:spPr>
          <p:txBody>
            <a:bodyPr/>
            <a:lstStyle/>
            <a:p>
              <a:pPr>
                <a:defRPr/>
              </a:pPr>
              <a:endParaRPr lang="en-US"/>
            </a:p>
          </p:txBody>
        </p:sp>
        <p:sp>
          <p:nvSpPr>
            <p:cNvPr id="25" name="Freeform 23"/>
            <p:cNvSpPr>
              <a:spLocks/>
            </p:cNvSpPr>
            <p:nvPr userDrawn="1"/>
          </p:nvSpPr>
          <p:spPr bwMode="hidden">
            <a:xfrm>
              <a:off x="0" y="3867"/>
              <a:ext cx="5770" cy="174"/>
            </a:xfrm>
            <a:custGeom>
              <a:avLst/>
              <a:gdLst/>
              <a:ahLst/>
              <a:cxnLst>
                <a:cxn ang="0">
                  <a:pos x="4993" y="66"/>
                </a:cxn>
                <a:cxn ang="0">
                  <a:pos x="4771" y="132"/>
                </a:cxn>
                <a:cxn ang="0">
                  <a:pos x="4640" y="96"/>
                </a:cxn>
                <a:cxn ang="0">
                  <a:pos x="4598" y="36"/>
                </a:cxn>
                <a:cxn ang="0">
                  <a:pos x="4478" y="30"/>
                </a:cxn>
                <a:cxn ang="0">
                  <a:pos x="4186" y="108"/>
                </a:cxn>
                <a:cxn ang="0">
                  <a:pos x="3815" y="120"/>
                </a:cxn>
                <a:cxn ang="0">
                  <a:pos x="3617" y="72"/>
                </a:cxn>
                <a:cxn ang="0">
                  <a:pos x="3510" y="60"/>
                </a:cxn>
                <a:cxn ang="0">
                  <a:pos x="3336" y="96"/>
                </a:cxn>
                <a:cxn ang="0">
                  <a:pos x="2846" y="150"/>
                </a:cxn>
                <a:cxn ang="0">
                  <a:pos x="2703" y="96"/>
                </a:cxn>
                <a:cxn ang="0">
                  <a:pos x="2619" y="90"/>
                </a:cxn>
                <a:cxn ang="0">
                  <a:pos x="2416" y="132"/>
                </a:cxn>
                <a:cxn ang="0">
                  <a:pos x="2278" y="84"/>
                </a:cxn>
                <a:cxn ang="0">
                  <a:pos x="2151" y="36"/>
                </a:cxn>
                <a:cxn ang="0">
                  <a:pos x="1947" y="120"/>
                </a:cxn>
                <a:cxn ang="0">
                  <a:pos x="1525" y="102"/>
                </a:cxn>
                <a:cxn ang="0">
                  <a:pos x="1429" y="60"/>
                </a:cxn>
                <a:cxn ang="0">
                  <a:pos x="1333" y="60"/>
                </a:cxn>
                <a:cxn ang="0">
                  <a:pos x="1058" y="150"/>
                </a:cxn>
                <a:cxn ang="0">
                  <a:pos x="652" y="150"/>
                </a:cxn>
                <a:cxn ang="0">
                  <a:pos x="442" y="66"/>
                </a:cxn>
                <a:cxn ang="0">
                  <a:pos x="377" y="48"/>
                </a:cxn>
                <a:cxn ang="0">
                  <a:pos x="305" y="108"/>
                </a:cxn>
                <a:cxn ang="0">
                  <a:pos x="144" y="138"/>
                </a:cxn>
                <a:cxn ang="0">
                  <a:pos x="0" y="96"/>
                </a:cxn>
                <a:cxn ang="0">
                  <a:pos x="167" y="120"/>
                </a:cxn>
                <a:cxn ang="0">
                  <a:pos x="323" y="84"/>
                </a:cxn>
                <a:cxn ang="0">
                  <a:pos x="383" y="24"/>
                </a:cxn>
                <a:cxn ang="0">
                  <a:pos x="460" y="60"/>
                </a:cxn>
                <a:cxn ang="0">
                  <a:pos x="706" y="144"/>
                </a:cxn>
                <a:cxn ang="0">
                  <a:pos x="1100" y="120"/>
                </a:cxn>
                <a:cxn ang="0">
                  <a:pos x="1345" y="36"/>
                </a:cxn>
                <a:cxn ang="0">
                  <a:pos x="1441" y="48"/>
                </a:cxn>
                <a:cxn ang="0">
                  <a:pos x="1561" y="90"/>
                </a:cxn>
                <a:cxn ang="0">
                  <a:pos x="1971" y="96"/>
                </a:cxn>
                <a:cxn ang="0">
                  <a:pos x="2235" y="3"/>
                </a:cxn>
                <a:cxn ang="0">
                  <a:pos x="2350" y="102"/>
                </a:cxn>
                <a:cxn ang="0">
                  <a:pos x="2559" y="96"/>
                </a:cxn>
                <a:cxn ang="0">
                  <a:pos x="2715" y="24"/>
                </a:cxn>
                <a:cxn ang="0">
                  <a:pos x="2792" y="132"/>
                </a:cxn>
                <a:cxn ang="0">
                  <a:pos x="3127" y="102"/>
                </a:cxn>
                <a:cxn ang="0">
                  <a:pos x="3486" y="48"/>
                </a:cxn>
                <a:cxn ang="0">
                  <a:pos x="3582" y="42"/>
                </a:cxn>
                <a:cxn ang="0">
                  <a:pos x="3731" y="90"/>
                </a:cxn>
                <a:cxn ang="0">
                  <a:pos x="4078" y="102"/>
                </a:cxn>
                <a:cxn ang="0">
                  <a:pos x="4419" y="30"/>
                </a:cxn>
                <a:cxn ang="0">
                  <a:pos x="4574" y="6"/>
                </a:cxn>
                <a:cxn ang="0">
                  <a:pos x="4628" y="60"/>
                </a:cxn>
                <a:cxn ang="0">
                  <a:pos x="4724" y="108"/>
                </a:cxn>
                <a:cxn ang="0">
                  <a:pos x="4927" y="84"/>
                </a:cxn>
                <a:cxn ang="0">
                  <a:pos x="5118" y="14"/>
                </a:cxn>
                <a:cxn ang="0">
                  <a:pos x="5280" y="9"/>
                </a:cxn>
                <a:cxn ang="0">
                  <a:pos x="5453" y="36"/>
                </a:cxn>
                <a:cxn ang="0">
                  <a:pos x="5465" y="72"/>
                </a:cxn>
                <a:cxn ang="0">
                  <a:pos x="5656" y="90"/>
                </a:cxn>
                <a:cxn ang="0">
                  <a:pos x="5710" y="102"/>
                </a:cxn>
                <a:cxn ang="0">
                  <a:pos x="5477" y="90"/>
                </a:cxn>
                <a:cxn ang="0">
                  <a:pos x="5453" y="60"/>
                </a:cxn>
                <a:cxn ang="0">
                  <a:pos x="5393" y="30"/>
                </a:cxn>
                <a:cxn ang="0">
                  <a:pos x="5219" y="24"/>
                </a:cxn>
              </a:cxnLst>
              <a:rect l="0" t="0" r="r" b="b"/>
              <a:pathLst>
                <a:path w="5770" h="174">
                  <a:moveTo>
                    <a:pt x="5151" y="24"/>
                  </a:moveTo>
                  <a:lnTo>
                    <a:pt x="5127" y="26"/>
                  </a:lnTo>
                  <a:lnTo>
                    <a:pt x="5082" y="30"/>
                  </a:lnTo>
                  <a:lnTo>
                    <a:pt x="5049" y="38"/>
                  </a:lnTo>
                  <a:lnTo>
                    <a:pt x="5029" y="48"/>
                  </a:lnTo>
                  <a:lnTo>
                    <a:pt x="5017" y="54"/>
                  </a:lnTo>
                  <a:lnTo>
                    <a:pt x="4993" y="66"/>
                  </a:lnTo>
                  <a:lnTo>
                    <a:pt x="4957" y="84"/>
                  </a:lnTo>
                  <a:lnTo>
                    <a:pt x="4927" y="102"/>
                  </a:lnTo>
                  <a:lnTo>
                    <a:pt x="4891" y="114"/>
                  </a:lnTo>
                  <a:lnTo>
                    <a:pt x="4861" y="120"/>
                  </a:lnTo>
                  <a:lnTo>
                    <a:pt x="4831" y="126"/>
                  </a:lnTo>
                  <a:lnTo>
                    <a:pt x="4801" y="132"/>
                  </a:lnTo>
                  <a:lnTo>
                    <a:pt x="4771" y="132"/>
                  </a:lnTo>
                  <a:lnTo>
                    <a:pt x="4748" y="132"/>
                  </a:lnTo>
                  <a:lnTo>
                    <a:pt x="4724" y="126"/>
                  </a:lnTo>
                  <a:lnTo>
                    <a:pt x="4706" y="120"/>
                  </a:lnTo>
                  <a:lnTo>
                    <a:pt x="4682" y="114"/>
                  </a:lnTo>
                  <a:lnTo>
                    <a:pt x="4670" y="108"/>
                  </a:lnTo>
                  <a:lnTo>
                    <a:pt x="4652" y="102"/>
                  </a:lnTo>
                  <a:lnTo>
                    <a:pt x="4640" y="96"/>
                  </a:lnTo>
                  <a:lnTo>
                    <a:pt x="4634" y="84"/>
                  </a:lnTo>
                  <a:lnTo>
                    <a:pt x="4628" y="78"/>
                  </a:lnTo>
                  <a:lnTo>
                    <a:pt x="4622" y="66"/>
                  </a:lnTo>
                  <a:lnTo>
                    <a:pt x="4616" y="54"/>
                  </a:lnTo>
                  <a:lnTo>
                    <a:pt x="4610" y="48"/>
                  </a:lnTo>
                  <a:lnTo>
                    <a:pt x="4604" y="42"/>
                  </a:lnTo>
                  <a:lnTo>
                    <a:pt x="4598" y="36"/>
                  </a:lnTo>
                  <a:lnTo>
                    <a:pt x="4586" y="30"/>
                  </a:lnTo>
                  <a:lnTo>
                    <a:pt x="4574" y="24"/>
                  </a:lnTo>
                  <a:lnTo>
                    <a:pt x="4562" y="18"/>
                  </a:lnTo>
                  <a:lnTo>
                    <a:pt x="4544" y="18"/>
                  </a:lnTo>
                  <a:lnTo>
                    <a:pt x="4526" y="18"/>
                  </a:lnTo>
                  <a:lnTo>
                    <a:pt x="4502" y="24"/>
                  </a:lnTo>
                  <a:lnTo>
                    <a:pt x="4478" y="30"/>
                  </a:lnTo>
                  <a:lnTo>
                    <a:pt x="4449" y="36"/>
                  </a:lnTo>
                  <a:lnTo>
                    <a:pt x="4419" y="48"/>
                  </a:lnTo>
                  <a:lnTo>
                    <a:pt x="4383" y="60"/>
                  </a:lnTo>
                  <a:lnTo>
                    <a:pt x="4341" y="72"/>
                  </a:lnTo>
                  <a:lnTo>
                    <a:pt x="4287" y="90"/>
                  </a:lnTo>
                  <a:lnTo>
                    <a:pt x="4239" y="96"/>
                  </a:lnTo>
                  <a:lnTo>
                    <a:pt x="4186" y="108"/>
                  </a:lnTo>
                  <a:lnTo>
                    <a:pt x="4132" y="114"/>
                  </a:lnTo>
                  <a:lnTo>
                    <a:pt x="4078" y="120"/>
                  </a:lnTo>
                  <a:lnTo>
                    <a:pt x="4024" y="120"/>
                  </a:lnTo>
                  <a:lnTo>
                    <a:pt x="3970" y="120"/>
                  </a:lnTo>
                  <a:lnTo>
                    <a:pt x="3916" y="120"/>
                  </a:lnTo>
                  <a:lnTo>
                    <a:pt x="3863" y="120"/>
                  </a:lnTo>
                  <a:lnTo>
                    <a:pt x="3815" y="120"/>
                  </a:lnTo>
                  <a:lnTo>
                    <a:pt x="3767" y="114"/>
                  </a:lnTo>
                  <a:lnTo>
                    <a:pt x="3731" y="108"/>
                  </a:lnTo>
                  <a:lnTo>
                    <a:pt x="3689" y="96"/>
                  </a:lnTo>
                  <a:lnTo>
                    <a:pt x="3659" y="90"/>
                  </a:lnTo>
                  <a:lnTo>
                    <a:pt x="3647" y="84"/>
                  </a:lnTo>
                  <a:lnTo>
                    <a:pt x="3635" y="78"/>
                  </a:lnTo>
                  <a:lnTo>
                    <a:pt x="3617" y="72"/>
                  </a:lnTo>
                  <a:lnTo>
                    <a:pt x="3600" y="60"/>
                  </a:lnTo>
                  <a:lnTo>
                    <a:pt x="3582" y="60"/>
                  </a:lnTo>
                  <a:lnTo>
                    <a:pt x="3564" y="54"/>
                  </a:lnTo>
                  <a:lnTo>
                    <a:pt x="3546" y="54"/>
                  </a:lnTo>
                  <a:lnTo>
                    <a:pt x="3534" y="54"/>
                  </a:lnTo>
                  <a:lnTo>
                    <a:pt x="3522" y="60"/>
                  </a:lnTo>
                  <a:lnTo>
                    <a:pt x="3510" y="60"/>
                  </a:lnTo>
                  <a:lnTo>
                    <a:pt x="3498" y="66"/>
                  </a:lnTo>
                  <a:lnTo>
                    <a:pt x="3486" y="66"/>
                  </a:lnTo>
                  <a:lnTo>
                    <a:pt x="3474" y="78"/>
                  </a:lnTo>
                  <a:lnTo>
                    <a:pt x="3462" y="84"/>
                  </a:lnTo>
                  <a:lnTo>
                    <a:pt x="3456" y="84"/>
                  </a:lnTo>
                  <a:lnTo>
                    <a:pt x="3426" y="90"/>
                  </a:lnTo>
                  <a:lnTo>
                    <a:pt x="3336" y="96"/>
                  </a:lnTo>
                  <a:lnTo>
                    <a:pt x="3205" y="108"/>
                  </a:lnTo>
                  <a:lnTo>
                    <a:pt x="3127" y="120"/>
                  </a:lnTo>
                  <a:lnTo>
                    <a:pt x="3049" y="132"/>
                  </a:lnTo>
                  <a:lnTo>
                    <a:pt x="2972" y="144"/>
                  </a:lnTo>
                  <a:lnTo>
                    <a:pt x="2906" y="150"/>
                  </a:lnTo>
                  <a:lnTo>
                    <a:pt x="2870" y="150"/>
                  </a:lnTo>
                  <a:lnTo>
                    <a:pt x="2846" y="150"/>
                  </a:lnTo>
                  <a:lnTo>
                    <a:pt x="2816" y="150"/>
                  </a:lnTo>
                  <a:lnTo>
                    <a:pt x="2792" y="150"/>
                  </a:lnTo>
                  <a:lnTo>
                    <a:pt x="2768" y="144"/>
                  </a:lnTo>
                  <a:lnTo>
                    <a:pt x="2744" y="138"/>
                  </a:lnTo>
                  <a:lnTo>
                    <a:pt x="2727" y="132"/>
                  </a:lnTo>
                  <a:lnTo>
                    <a:pt x="2709" y="126"/>
                  </a:lnTo>
                  <a:lnTo>
                    <a:pt x="2703" y="96"/>
                  </a:lnTo>
                  <a:lnTo>
                    <a:pt x="2703" y="78"/>
                  </a:lnTo>
                  <a:lnTo>
                    <a:pt x="2709" y="42"/>
                  </a:lnTo>
                  <a:lnTo>
                    <a:pt x="2697" y="36"/>
                  </a:lnTo>
                  <a:lnTo>
                    <a:pt x="2673" y="42"/>
                  </a:lnTo>
                  <a:lnTo>
                    <a:pt x="2661" y="60"/>
                  </a:lnTo>
                  <a:lnTo>
                    <a:pt x="2643" y="72"/>
                  </a:lnTo>
                  <a:lnTo>
                    <a:pt x="2619" y="90"/>
                  </a:lnTo>
                  <a:lnTo>
                    <a:pt x="2595" y="102"/>
                  </a:lnTo>
                  <a:lnTo>
                    <a:pt x="2559" y="114"/>
                  </a:lnTo>
                  <a:lnTo>
                    <a:pt x="2541" y="114"/>
                  </a:lnTo>
                  <a:lnTo>
                    <a:pt x="2511" y="120"/>
                  </a:lnTo>
                  <a:lnTo>
                    <a:pt x="2481" y="126"/>
                  </a:lnTo>
                  <a:lnTo>
                    <a:pt x="2446" y="126"/>
                  </a:lnTo>
                  <a:lnTo>
                    <a:pt x="2416" y="132"/>
                  </a:lnTo>
                  <a:lnTo>
                    <a:pt x="2380" y="126"/>
                  </a:lnTo>
                  <a:lnTo>
                    <a:pt x="2350" y="120"/>
                  </a:lnTo>
                  <a:lnTo>
                    <a:pt x="2326" y="108"/>
                  </a:lnTo>
                  <a:lnTo>
                    <a:pt x="2308" y="102"/>
                  </a:lnTo>
                  <a:lnTo>
                    <a:pt x="2296" y="96"/>
                  </a:lnTo>
                  <a:lnTo>
                    <a:pt x="2290" y="90"/>
                  </a:lnTo>
                  <a:lnTo>
                    <a:pt x="2278" y="84"/>
                  </a:lnTo>
                  <a:lnTo>
                    <a:pt x="2272" y="78"/>
                  </a:lnTo>
                  <a:lnTo>
                    <a:pt x="2250" y="57"/>
                  </a:lnTo>
                  <a:lnTo>
                    <a:pt x="2243" y="35"/>
                  </a:lnTo>
                  <a:lnTo>
                    <a:pt x="2228" y="18"/>
                  </a:lnTo>
                  <a:lnTo>
                    <a:pt x="2208" y="18"/>
                  </a:lnTo>
                  <a:lnTo>
                    <a:pt x="2172" y="24"/>
                  </a:lnTo>
                  <a:lnTo>
                    <a:pt x="2151" y="36"/>
                  </a:lnTo>
                  <a:lnTo>
                    <a:pt x="2127" y="51"/>
                  </a:lnTo>
                  <a:lnTo>
                    <a:pt x="2097" y="60"/>
                  </a:lnTo>
                  <a:lnTo>
                    <a:pt x="2073" y="72"/>
                  </a:lnTo>
                  <a:lnTo>
                    <a:pt x="2046" y="87"/>
                  </a:lnTo>
                  <a:lnTo>
                    <a:pt x="2007" y="102"/>
                  </a:lnTo>
                  <a:lnTo>
                    <a:pt x="1977" y="114"/>
                  </a:lnTo>
                  <a:lnTo>
                    <a:pt x="1947" y="120"/>
                  </a:lnTo>
                  <a:lnTo>
                    <a:pt x="1895" y="120"/>
                  </a:lnTo>
                  <a:lnTo>
                    <a:pt x="1794" y="120"/>
                  </a:lnTo>
                  <a:lnTo>
                    <a:pt x="1692" y="120"/>
                  </a:lnTo>
                  <a:lnTo>
                    <a:pt x="1644" y="120"/>
                  </a:lnTo>
                  <a:lnTo>
                    <a:pt x="1602" y="114"/>
                  </a:lnTo>
                  <a:lnTo>
                    <a:pt x="1561" y="108"/>
                  </a:lnTo>
                  <a:lnTo>
                    <a:pt x="1525" y="102"/>
                  </a:lnTo>
                  <a:lnTo>
                    <a:pt x="1507" y="102"/>
                  </a:lnTo>
                  <a:lnTo>
                    <a:pt x="1495" y="96"/>
                  </a:lnTo>
                  <a:lnTo>
                    <a:pt x="1483" y="90"/>
                  </a:lnTo>
                  <a:lnTo>
                    <a:pt x="1477" y="84"/>
                  </a:lnTo>
                  <a:lnTo>
                    <a:pt x="1459" y="78"/>
                  </a:lnTo>
                  <a:lnTo>
                    <a:pt x="1441" y="66"/>
                  </a:lnTo>
                  <a:lnTo>
                    <a:pt x="1429" y="60"/>
                  </a:lnTo>
                  <a:lnTo>
                    <a:pt x="1411" y="60"/>
                  </a:lnTo>
                  <a:lnTo>
                    <a:pt x="1399" y="54"/>
                  </a:lnTo>
                  <a:lnTo>
                    <a:pt x="1387" y="54"/>
                  </a:lnTo>
                  <a:lnTo>
                    <a:pt x="1375" y="54"/>
                  </a:lnTo>
                  <a:lnTo>
                    <a:pt x="1357" y="54"/>
                  </a:lnTo>
                  <a:lnTo>
                    <a:pt x="1345" y="54"/>
                  </a:lnTo>
                  <a:lnTo>
                    <a:pt x="1333" y="60"/>
                  </a:lnTo>
                  <a:lnTo>
                    <a:pt x="1309" y="66"/>
                  </a:lnTo>
                  <a:lnTo>
                    <a:pt x="1262" y="84"/>
                  </a:lnTo>
                  <a:lnTo>
                    <a:pt x="1220" y="102"/>
                  </a:lnTo>
                  <a:lnTo>
                    <a:pt x="1178" y="114"/>
                  </a:lnTo>
                  <a:lnTo>
                    <a:pt x="1142" y="126"/>
                  </a:lnTo>
                  <a:lnTo>
                    <a:pt x="1100" y="138"/>
                  </a:lnTo>
                  <a:lnTo>
                    <a:pt x="1058" y="150"/>
                  </a:lnTo>
                  <a:lnTo>
                    <a:pt x="1016" y="156"/>
                  </a:lnTo>
                  <a:lnTo>
                    <a:pt x="945" y="168"/>
                  </a:lnTo>
                  <a:lnTo>
                    <a:pt x="879" y="174"/>
                  </a:lnTo>
                  <a:lnTo>
                    <a:pt x="819" y="174"/>
                  </a:lnTo>
                  <a:lnTo>
                    <a:pt x="759" y="168"/>
                  </a:lnTo>
                  <a:lnTo>
                    <a:pt x="706" y="162"/>
                  </a:lnTo>
                  <a:lnTo>
                    <a:pt x="652" y="150"/>
                  </a:lnTo>
                  <a:lnTo>
                    <a:pt x="610" y="138"/>
                  </a:lnTo>
                  <a:lnTo>
                    <a:pt x="568" y="126"/>
                  </a:lnTo>
                  <a:lnTo>
                    <a:pt x="532" y="114"/>
                  </a:lnTo>
                  <a:lnTo>
                    <a:pt x="502" y="102"/>
                  </a:lnTo>
                  <a:lnTo>
                    <a:pt x="478" y="90"/>
                  </a:lnTo>
                  <a:lnTo>
                    <a:pt x="460" y="78"/>
                  </a:lnTo>
                  <a:lnTo>
                    <a:pt x="442" y="66"/>
                  </a:lnTo>
                  <a:lnTo>
                    <a:pt x="425" y="54"/>
                  </a:lnTo>
                  <a:lnTo>
                    <a:pt x="407" y="42"/>
                  </a:lnTo>
                  <a:lnTo>
                    <a:pt x="401" y="42"/>
                  </a:lnTo>
                  <a:lnTo>
                    <a:pt x="395" y="42"/>
                  </a:lnTo>
                  <a:lnTo>
                    <a:pt x="389" y="42"/>
                  </a:lnTo>
                  <a:lnTo>
                    <a:pt x="383" y="42"/>
                  </a:lnTo>
                  <a:lnTo>
                    <a:pt x="377" y="48"/>
                  </a:lnTo>
                  <a:lnTo>
                    <a:pt x="371" y="54"/>
                  </a:lnTo>
                  <a:lnTo>
                    <a:pt x="359" y="66"/>
                  </a:lnTo>
                  <a:lnTo>
                    <a:pt x="347" y="78"/>
                  </a:lnTo>
                  <a:lnTo>
                    <a:pt x="341" y="84"/>
                  </a:lnTo>
                  <a:lnTo>
                    <a:pt x="335" y="90"/>
                  </a:lnTo>
                  <a:lnTo>
                    <a:pt x="323" y="102"/>
                  </a:lnTo>
                  <a:lnTo>
                    <a:pt x="305" y="108"/>
                  </a:lnTo>
                  <a:lnTo>
                    <a:pt x="287" y="114"/>
                  </a:lnTo>
                  <a:lnTo>
                    <a:pt x="263" y="120"/>
                  </a:lnTo>
                  <a:lnTo>
                    <a:pt x="239" y="126"/>
                  </a:lnTo>
                  <a:lnTo>
                    <a:pt x="215" y="132"/>
                  </a:lnTo>
                  <a:lnTo>
                    <a:pt x="191" y="132"/>
                  </a:lnTo>
                  <a:lnTo>
                    <a:pt x="167" y="138"/>
                  </a:lnTo>
                  <a:lnTo>
                    <a:pt x="144" y="138"/>
                  </a:lnTo>
                  <a:lnTo>
                    <a:pt x="120" y="138"/>
                  </a:lnTo>
                  <a:lnTo>
                    <a:pt x="90" y="132"/>
                  </a:lnTo>
                  <a:lnTo>
                    <a:pt x="66" y="132"/>
                  </a:lnTo>
                  <a:lnTo>
                    <a:pt x="42" y="126"/>
                  </a:lnTo>
                  <a:lnTo>
                    <a:pt x="24" y="120"/>
                  </a:lnTo>
                  <a:lnTo>
                    <a:pt x="0" y="114"/>
                  </a:lnTo>
                  <a:lnTo>
                    <a:pt x="0" y="96"/>
                  </a:lnTo>
                  <a:lnTo>
                    <a:pt x="24" y="102"/>
                  </a:lnTo>
                  <a:lnTo>
                    <a:pt x="42" y="108"/>
                  </a:lnTo>
                  <a:lnTo>
                    <a:pt x="66" y="114"/>
                  </a:lnTo>
                  <a:lnTo>
                    <a:pt x="90" y="114"/>
                  </a:lnTo>
                  <a:lnTo>
                    <a:pt x="120" y="120"/>
                  </a:lnTo>
                  <a:lnTo>
                    <a:pt x="144" y="120"/>
                  </a:lnTo>
                  <a:lnTo>
                    <a:pt x="167" y="120"/>
                  </a:lnTo>
                  <a:lnTo>
                    <a:pt x="191" y="114"/>
                  </a:lnTo>
                  <a:lnTo>
                    <a:pt x="215" y="114"/>
                  </a:lnTo>
                  <a:lnTo>
                    <a:pt x="239" y="108"/>
                  </a:lnTo>
                  <a:lnTo>
                    <a:pt x="263" y="102"/>
                  </a:lnTo>
                  <a:lnTo>
                    <a:pt x="287" y="96"/>
                  </a:lnTo>
                  <a:lnTo>
                    <a:pt x="305" y="90"/>
                  </a:lnTo>
                  <a:lnTo>
                    <a:pt x="323" y="84"/>
                  </a:lnTo>
                  <a:lnTo>
                    <a:pt x="335" y="72"/>
                  </a:lnTo>
                  <a:lnTo>
                    <a:pt x="341" y="66"/>
                  </a:lnTo>
                  <a:lnTo>
                    <a:pt x="347" y="60"/>
                  </a:lnTo>
                  <a:lnTo>
                    <a:pt x="359" y="48"/>
                  </a:lnTo>
                  <a:lnTo>
                    <a:pt x="371" y="36"/>
                  </a:lnTo>
                  <a:lnTo>
                    <a:pt x="377" y="30"/>
                  </a:lnTo>
                  <a:lnTo>
                    <a:pt x="383" y="24"/>
                  </a:lnTo>
                  <a:lnTo>
                    <a:pt x="389" y="24"/>
                  </a:lnTo>
                  <a:lnTo>
                    <a:pt x="395" y="24"/>
                  </a:lnTo>
                  <a:lnTo>
                    <a:pt x="401" y="24"/>
                  </a:lnTo>
                  <a:lnTo>
                    <a:pt x="407" y="24"/>
                  </a:lnTo>
                  <a:lnTo>
                    <a:pt x="425" y="36"/>
                  </a:lnTo>
                  <a:lnTo>
                    <a:pt x="442" y="48"/>
                  </a:lnTo>
                  <a:lnTo>
                    <a:pt x="460" y="60"/>
                  </a:lnTo>
                  <a:lnTo>
                    <a:pt x="478" y="72"/>
                  </a:lnTo>
                  <a:lnTo>
                    <a:pt x="502" y="84"/>
                  </a:lnTo>
                  <a:lnTo>
                    <a:pt x="532" y="96"/>
                  </a:lnTo>
                  <a:lnTo>
                    <a:pt x="568" y="108"/>
                  </a:lnTo>
                  <a:lnTo>
                    <a:pt x="610" y="120"/>
                  </a:lnTo>
                  <a:lnTo>
                    <a:pt x="652" y="132"/>
                  </a:lnTo>
                  <a:lnTo>
                    <a:pt x="706" y="144"/>
                  </a:lnTo>
                  <a:lnTo>
                    <a:pt x="759" y="150"/>
                  </a:lnTo>
                  <a:lnTo>
                    <a:pt x="819" y="156"/>
                  </a:lnTo>
                  <a:lnTo>
                    <a:pt x="879" y="156"/>
                  </a:lnTo>
                  <a:lnTo>
                    <a:pt x="945" y="150"/>
                  </a:lnTo>
                  <a:lnTo>
                    <a:pt x="1016" y="138"/>
                  </a:lnTo>
                  <a:lnTo>
                    <a:pt x="1058" y="132"/>
                  </a:lnTo>
                  <a:lnTo>
                    <a:pt x="1100" y="120"/>
                  </a:lnTo>
                  <a:lnTo>
                    <a:pt x="1142" y="108"/>
                  </a:lnTo>
                  <a:lnTo>
                    <a:pt x="1178" y="96"/>
                  </a:lnTo>
                  <a:lnTo>
                    <a:pt x="1220" y="84"/>
                  </a:lnTo>
                  <a:lnTo>
                    <a:pt x="1262" y="66"/>
                  </a:lnTo>
                  <a:lnTo>
                    <a:pt x="1309" y="48"/>
                  </a:lnTo>
                  <a:lnTo>
                    <a:pt x="1333" y="42"/>
                  </a:lnTo>
                  <a:lnTo>
                    <a:pt x="1345" y="36"/>
                  </a:lnTo>
                  <a:lnTo>
                    <a:pt x="1357" y="36"/>
                  </a:lnTo>
                  <a:lnTo>
                    <a:pt x="1375" y="36"/>
                  </a:lnTo>
                  <a:lnTo>
                    <a:pt x="1387" y="36"/>
                  </a:lnTo>
                  <a:lnTo>
                    <a:pt x="1399" y="36"/>
                  </a:lnTo>
                  <a:lnTo>
                    <a:pt x="1411" y="42"/>
                  </a:lnTo>
                  <a:lnTo>
                    <a:pt x="1429" y="42"/>
                  </a:lnTo>
                  <a:lnTo>
                    <a:pt x="1441" y="48"/>
                  </a:lnTo>
                  <a:lnTo>
                    <a:pt x="1459" y="60"/>
                  </a:lnTo>
                  <a:lnTo>
                    <a:pt x="1477" y="66"/>
                  </a:lnTo>
                  <a:lnTo>
                    <a:pt x="1483" y="72"/>
                  </a:lnTo>
                  <a:lnTo>
                    <a:pt x="1495" y="78"/>
                  </a:lnTo>
                  <a:lnTo>
                    <a:pt x="1507" y="84"/>
                  </a:lnTo>
                  <a:lnTo>
                    <a:pt x="1525" y="84"/>
                  </a:lnTo>
                  <a:lnTo>
                    <a:pt x="1561" y="90"/>
                  </a:lnTo>
                  <a:lnTo>
                    <a:pt x="1602" y="96"/>
                  </a:lnTo>
                  <a:lnTo>
                    <a:pt x="1644" y="102"/>
                  </a:lnTo>
                  <a:lnTo>
                    <a:pt x="1692" y="102"/>
                  </a:lnTo>
                  <a:lnTo>
                    <a:pt x="1794" y="102"/>
                  </a:lnTo>
                  <a:lnTo>
                    <a:pt x="1895" y="102"/>
                  </a:lnTo>
                  <a:lnTo>
                    <a:pt x="1938" y="102"/>
                  </a:lnTo>
                  <a:lnTo>
                    <a:pt x="1971" y="96"/>
                  </a:lnTo>
                  <a:lnTo>
                    <a:pt x="2019" y="77"/>
                  </a:lnTo>
                  <a:lnTo>
                    <a:pt x="2063" y="57"/>
                  </a:lnTo>
                  <a:lnTo>
                    <a:pt x="2111" y="38"/>
                  </a:lnTo>
                  <a:lnTo>
                    <a:pt x="2145" y="18"/>
                  </a:lnTo>
                  <a:lnTo>
                    <a:pt x="2172" y="9"/>
                  </a:lnTo>
                  <a:lnTo>
                    <a:pt x="2202" y="0"/>
                  </a:lnTo>
                  <a:lnTo>
                    <a:pt x="2235" y="3"/>
                  </a:lnTo>
                  <a:lnTo>
                    <a:pt x="2250" y="24"/>
                  </a:lnTo>
                  <a:lnTo>
                    <a:pt x="2262" y="51"/>
                  </a:lnTo>
                  <a:lnTo>
                    <a:pt x="2290" y="72"/>
                  </a:lnTo>
                  <a:lnTo>
                    <a:pt x="2296" y="78"/>
                  </a:lnTo>
                  <a:lnTo>
                    <a:pt x="2308" y="84"/>
                  </a:lnTo>
                  <a:lnTo>
                    <a:pt x="2326" y="90"/>
                  </a:lnTo>
                  <a:lnTo>
                    <a:pt x="2350" y="102"/>
                  </a:lnTo>
                  <a:lnTo>
                    <a:pt x="2380" y="108"/>
                  </a:lnTo>
                  <a:lnTo>
                    <a:pt x="2416" y="114"/>
                  </a:lnTo>
                  <a:lnTo>
                    <a:pt x="2446" y="108"/>
                  </a:lnTo>
                  <a:lnTo>
                    <a:pt x="2481" y="108"/>
                  </a:lnTo>
                  <a:lnTo>
                    <a:pt x="2511" y="102"/>
                  </a:lnTo>
                  <a:lnTo>
                    <a:pt x="2541" y="96"/>
                  </a:lnTo>
                  <a:lnTo>
                    <a:pt x="2559" y="96"/>
                  </a:lnTo>
                  <a:lnTo>
                    <a:pt x="2595" y="84"/>
                  </a:lnTo>
                  <a:lnTo>
                    <a:pt x="2619" y="72"/>
                  </a:lnTo>
                  <a:lnTo>
                    <a:pt x="2643" y="54"/>
                  </a:lnTo>
                  <a:lnTo>
                    <a:pt x="2661" y="42"/>
                  </a:lnTo>
                  <a:lnTo>
                    <a:pt x="2673" y="24"/>
                  </a:lnTo>
                  <a:lnTo>
                    <a:pt x="2697" y="18"/>
                  </a:lnTo>
                  <a:lnTo>
                    <a:pt x="2715" y="24"/>
                  </a:lnTo>
                  <a:lnTo>
                    <a:pt x="2715" y="48"/>
                  </a:lnTo>
                  <a:lnTo>
                    <a:pt x="2709" y="78"/>
                  </a:lnTo>
                  <a:lnTo>
                    <a:pt x="2709" y="108"/>
                  </a:lnTo>
                  <a:lnTo>
                    <a:pt x="2727" y="114"/>
                  </a:lnTo>
                  <a:lnTo>
                    <a:pt x="2744" y="120"/>
                  </a:lnTo>
                  <a:lnTo>
                    <a:pt x="2768" y="126"/>
                  </a:lnTo>
                  <a:lnTo>
                    <a:pt x="2792" y="132"/>
                  </a:lnTo>
                  <a:lnTo>
                    <a:pt x="2816" y="132"/>
                  </a:lnTo>
                  <a:lnTo>
                    <a:pt x="2846" y="132"/>
                  </a:lnTo>
                  <a:lnTo>
                    <a:pt x="2870" y="132"/>
                  </a:lnTo>
                  <a:lnTo>
                    <a:pt x="2906" y="132"/>
                  </a:lnTo>
                  <a:lnTo>
                    <a:pt x="2972" y="126"/>
                  </a:lnTo>
                  <a:lnTo>
                    <a:pt x="3049" y="114"/>
                  </a:lnTo>
                  <a:lnTo>
                    <a:pt x="3127" y="102"/>
                  </a:lnTo>
                  <a:lnTo>
                    <a:pt x="3205" y="90"/>
                  </a:lnTo>
                  <a:lnTo>
                    <a:pt x="3336" y="78"/>
                  </a:lnTo>
                  <a:lnTo>
                    <a:pt x="3426" y="72"/>
                  </a:lnTo>
                  <a:lnTo>
                    <a:pt x="3456" y="66"/>
                  </a:lnTo>
                  <a:lnTo>
                    <a:pt x="3462" y="66"/>
                  </a:lnTo>
                  <a:lnTo>
                    <a:pt x="3474" y="60"/>
                  </a:lnTo>
                  <a:lnTo>
                    <a:pt x="3486" y="48"/>
                  </a:lnTo>
                  <a:lnTo>
                    <a:pt x="3498" y="48"/>
                  </a:lnTo>
                  <a:lnTo>
                    <a:pt x="3510" y="42"/>
                  </a:lnTo>
                  <a:lnTo>
                    <a:pt x="3522" y="42"/>
                  </a:lnTo>
                  <a:lnTo>
                    <a:pt x="3534" y="36"/>
                  </a:lnTo>
                  <a:lnTo>
                    <a:pt x="3546" y="36"/>
                  </a:lnTo>
                  <a:lnTo>
                    <a:pt x="3564" y="36"/>
                  </a:lnTo>
                  <a:lnTo>
                    <a:pt x="3582" y="42"/>
                  </a:lnTo>
                  <a:lnTo>
                    <a:pt x="3600" y="42"/>
                  </a:lnTo>
                  <a:lnTo>
                    <a:pt x="3617" y="54"/>
                  </a:lnTo>
                  <a:lnTo>
                    <a:pt x="3635" y="60"/>
                  </a:lnTo>
                  <a:lnTo>
                    <a:pt x="3647" y="66"/>
                  </a:lnTo>
                  <a:lnTo>
                    <a:pt x="3659" y="72"/>
                  </a:lnTo>
                  <a:lnTo>
                    <a:pt x="3689" y="78"/>
                  </a:lnTo>
                  <a:lnTo>
                    <a:pt x="3731" y="90"/>
                  </a:lnTo>
                  <a:lnTo>
                    <a:pt x="3767" y="96"/>
                  </a:lnTo>
                  <a:lnTo>
                    <a:pt x="3815" y="102"/>
                  </a:lnTo>
                  <a:lnTo>
                    <a:pt x="3863" y="102"/>
                  </a:lnTo>
                  <a:lnTo>
                    <a:pt x="3916" y="102"/>
                  </a:lnTo>
                  <a:lnTo>
                    <a:pt x="3970" y="102"/>
                  </a:lnTo>
                  <a:lnTo>
                    <a:pt x="4024" y="102"/>
                  </a:lnTo>
                  <a:lnTo>
                    <a:pt x="4078" y="102"/>
                  </a:lnTo>
                  <a:lnTo>
                    <a:pt x="4132" y="96"/>
                  </a:lnTo>
                  <a:lnTo>
                    <a:pt x="4186" y="90"/>
                  </a:lnTo>
                  <a:lnTo>
                    <a:pt x="4239" y="78"/>
                  </a:lnTo>
                  <a:lnTo>
                    <a:pt x="4287" y="72"/>
                  </a:lnTo>
                  <a:lnTo>
                    <a:pt x="4341" y="54"/>
                  </a:lnTo>
                  <a:lnTo>
                    <a:pt x="4383" y="42"/>
                  </a:lnTo>
                  <a:lnTo>
                    <a:pt x="4419" y="30"/>
                  </a:lnTo>
                  <a:lnTo>
                    <a:pt x="4449" y="18"/>
                  </a:lnTo>
                  <a:lnTo>
                    <a:pt x="4478" y="12"/>
                  </a:lnTo>
                  <a:lnTo>
                    <a:pt x="4502" y="6"/>
                  </a:lnTo>
                  <a:lnTo>
                    <a:pt x="4526" y="0"/>
                  </a:lnTo>
                  <a:lnTo>
                    <a:pt x="4544" y="0"/>
                  </a:lnTo>
                  <a:lnTo>
                    <a:pt x="4562" y="0"/>
                  </a:lnTo>
                  <a:lnTo>
                    <a:pt x="4574" y="6"/>
                  </a:lnTo>
                  <a:lnTo>
                    <a:pt x="4586" y="12"/>
                  </a:lnTo>
                  <a:lnTo>
                    <a:pt x="4598" y="18"/>
                  </a:lnTo>
                  <a:lnTo>
                    <a:pt x="4604" y="24"/>
                  </a:lnTo>
                  <a:lnTo>
                    <a:pt x="4610" y="30"/>
                  </a:lnTo>
                  <a:lnTo>
                    <a:pt x="4616" y="36"/>
                  </a:lnTo>
                  <a:lnTo>
                    <a:pt x="4622" y="48"/>
                  </a:lnTo>
                  <a:lnTo>
                    <a:pt x="4628" y="60"/>
                  </a:lnTo>
                  <a:lnTo>
                    <a:pt x="4634" y="66"/>
                  </a:lnTo>
                  <a:lnTo>
                    <a:pt x="4640" y="78"/>
                  </a:lnTo>
                  <a:lnTo>
                    <a:pt x="4652" y="84"/>
                  </a:lnTo>
                  <a:lnTo>
                    <a:pt x="4670" y="90"/>
                  </a:lnTo>
                  <a:lnTo>
                    <a:pt x="4682" y="96"/>
                  </a:lnTo>
                  <a:lnTo>
                    <a:pt x="4706" y="102"/>
                  </a:lnTo>
                  <a:lnTo>
                    <a:pt x="4724" y="108"/>
                  </a:lnTo>
                  <a:lnTo>
                    <a:pt x="4748" y="114"/>
                  </a:lnTo>
                  <a:lnTo>
                    <a:pt x="4771" y="114"/>
                  </a:lnTo>
                  <a:lnTo>
                    <a:pt x="4801" y="114"/>
                  </a:lnTo>
                  <a:lnTo>
                    <a:pt x="4831" y="108"/>
                  </a:lnTo>
                  <a:lnTo>
                    <a:pt x="4861" y="102"/>
                  </a:lnTo>
                  <a:lnTo>
                    <a:pt x="4891" y="96"/>
                  </a:lnTo>
                  <a:lnTo>
                    <a:pt x="4927" y="84"/>
                  </a:lnTo>
                  <a:lnTo>
                    <a:pt x="4957" y="66"/>
                  </a:lnTo>
                  <a:lnTo>
                    <a:pt x="4993" y="48"/>
                  </a:lnTo>
                  <a:lnTo>
                    <a:pt x="5017" y="36"/>
                  </a:lnTo>
                  <a:lnTo>
                    <a:pt x="5029" y="30"/>
                  </a:lnTo>
                  <a:lnTo>
                    <a:pt x="5061" y="24"/>
                  </a:lnTo>
                  <a:lnTo>
                    <a:pt x="5091" y="17"/>
                  </a:lnTo>
                  <a:lnTo>
                    <a:pt x="5118" y="14"/>
                  </a:lnTo>
                  <a:lnTo>
                    <a:pt x="5145" y="9"/>
                  </a:lnTo>
                  <a:lnTo>
                    <a:pt x="5175" y="9"/>
                  </a:lnTo>
                  <a:lnTo>
                    <a:pt x="5199" y="8"/>
                  </a:lnTo>
                  <a:lnTo>
                    <a:pt x="5219" y="9"/>
                  </a:lnTo>
                  <a:lnTo>
                    <a:pt x="5238" y="9"/>
                  </a:lnTo>
                  <a:lnTo>
                    <a:pt x="5258" y="11"/>
                  </a:lnTo>
                  <a:lnTo>
                    <a:pt x="5280" y="9"/>
                  </a:lnTo>
                  <a:lnTo>
                    <a:pt x="5304" y="11"/>
                  </a:lnTo>
                  <a:lnTo>
                    <a:pt x="5327" y="8"/>
                  </a:lnTo>
                  <a:lnTo>
                    <a:pt x="5351" y="8"/>
                  </a:lnTo>
                  <a:lnTo>
                    <a:pt x="5390" y="9"/>
                  </a:lnTo>
                  <a:lnTo>
                    <a:pt x="5435" y="24"/>
                  </a:lnTo>
                  <a:lnTo>
                    <a:pt x="5447" y="30"/>
                  </a:lnTo>
                  <a:lnTo>
                    <a:pt x="5453" y="36"/>
                  </a:lnTo>
                  <a:lnTo>
                    <a:pt x="5453" y="42"/>
                  </a:lnTo>
                  <a:lnTo>
                    <a:pt x="5459" y="48"/>
                  </a:lnTo>
                  <a:lnTo>
                    <a:pt x="5459" y="54"/>
                  </a:lnTo>
                  <a:lnTo>
                    <a:pt x="5459" y="60"/>
                  </a:lnTo>
                  <a:lnTo>
                    <a:pt x="5459" y="66"/>
                  </a:lnTo>
                  <a:lnTo>
                    <a:pt x="5465" y="66"/>
                  </a:lnTo>
                  <a:lnTo>
                    <a:pt x="5465" y="72"/>
                  </a:lnTo>
                  <a:lnTo>
                    <a:pt x="5477" y="72"/>
                  </a:lnTo>
                  <a:lnTo>
                    <a:pt x="5489" y="78"/>
                  </a:lnTo>
                  <a:lnTo>
                    <a:pt x="5501" y="84"/>
                  </a:lnTo>
                  <a:lnTo>
                    <a:pt x="5519" y="84"/>
                  </a:lnTo>
                  <a:lnTo>
                    <a:pt x="5555" y="90"/>
                  </a:lnTo>
                  <a:lnTo>
                    <a:pt x="5603" y="90"/>
                  </a:lnTo>
                  <a:lnTo>
                    <a:pt x="5656" y="90"/>
                  </a:lnTo>
                  <a:lnTo>
                    <a:pt x="5710" y="84"/>
                  </a:lnTo>
                  <a:lnTo>
                    <a:pt x="5740" y="78"/>
                  </a:lnTo>
                  <a:lnTo>
                    <a:pt x="5770" y="72"/>
                  </a:lnTo>
                  <a:lnTo>
                    <a:pt x="5770" y="90"/>
                  </a:lnTo>
                  <a:lnTo>
                    <a:pt x="5770" y="90"/>
                  </a:lnTo>
                  <a:lnTo>
                    <a:pt x="5740" y="96"/>
                  </a:lnTo>
                  <a:lnTo>
                    <a:pt x="5710" y="102"/>
                  </a:lnTo>
                  <a:lnTo>
                    <a:pt x="5656" y="108"/>
                  </a:lnTo>
                  <a:lnTo>
                    <a:pt x="5603" y="108"/>
                  </a:lnTo>
                  <a:lnTo>
                    <a:pt x="5555" y="108"/>
                  </a:lnTo>
                  <a:lnTo>
                    <a:pt x="5519" y="102"/>
                  </a:lnTo>
                  <a:lnTo>
                    <a:pt x="5501" y="102"/>
                  </a:lnTo>
                  <a:lnTo>
                    <a:pt x="5489" y="96"/>
                  </a:lnTo>
                  <a:lnTo>
                    <a:pt x="5477" y="90"/>
                  </a:lnTo>
                  <a:lnTo>
                    <a:pt x="5465" y="90"/>
                  </a:lnTo>
                  <a:lnTo>
                    <a:pt x="5465" y="84"/>
                  </a:lnTo>
                  <a:lnTo>
                    <a:pt x="5459" y="84"/>
                  </a:lnTo>
                  <a:lnTo>
                    <a:pt x="5459" y="78"/>
                  </a:lnTo>
                  <a:lnTo>
                    <a:pt x="5459" y="72"/>
                  </a:lnTo>
                  <a:lnTo>
                    <a:pt x="5459" y="66"/>
                  </a:lnTo>
                  <a:lnTo>
                    <a:pt x="5453" y="60"/>
                  </a:lnTo>
                  <a:lnTo>
                    <a:pt x="5453" y="54"/>
                  </a:lnTo>
                  <a:lnTo>
                    <a:pt x="5447" y="48"/>
                  </a:lnTo>
                  <a:lnTo>
                    <a:pt x="5435" y="42"/>
                  </a:lnTo>
                  <a:lnTo>
                    <a:pt x="5429" y="36"/>
                  </a:lnTo>
                  <a:lnTo>
                    <a:pt x="5423" y="36"/>
                  </a:lnTo>
                  <a:lnTo>
                    <a:pt x="5405" y="30"/>
                  </a:lnTo>
                  <a:lnTo>
                    <a:pt x="5393" y="30"/>
                  </a:lnTo>
                  <a:lnTo>
                    <a:pt x="5370" y="23"/>
                  </a:lnTo>
                  <a:lnTo>
                    <a:pt x="5346" y="24"/>
                  </a:lnTo>
                  <a:lnTo>
                    <a:pt x="5325" y="27"/>
                  </a:lnTo>
                  <a:lnTo>
                    <a:pt x="5298" y="29"/>
                  </a:lnTo>
                  <a:lnTo>
                    <a:pt x="5270" y="29"/>
                  </a:lnTo>
                  <a:lnTo>
                    <a:pt x="5247" y="26"/>
                  </a:lnTo>
                  <a:lnTo>
                    <a:pt x="5219" y="24"/>
                  </a:lnTo>
                  <a:lnTo>
                    <a:pt x="5199" y="21"/>
                  </a:lnTo>
                  <a:lnTo>
                    <a:pt x="5174" y="24"/>
                  </a:lnTo>
                </a:path>
              </a:pathLst>
            </a:custGeom>
            <a:gradFill rotWithShape="0">
              <a:gsLst>
                <a:gs pos="0">
                  <a:schemeClr val="accent2"/>
                </a:gs>
                <a:gs pos="50000">
                  <a:schemeClr val="accent2">
                    <a:gamma/>
                    <a:tint val="96863"/>
                    <a:invGamma/>
                  </a:schemeClr>
                </a:gs>
                <a:gs pos="100000">
                  <a:schemeClr val="accent2"/>
                </a:gs>
              </a:gsLst>
              <a:lin ang="0" scaled="1"/>
            </a:gradFill>
            <a:ln w="9525">
              <a:noFill/>
              <a:round/>
              <a:headEnd/>
              <a:tailEnd/>
            </a:ln>
          </p:spPr>
          <p:txBody>
            <a:bodyPr/>
            <a:lstStyle/>
            <a:p>
              <a:pPr>
                <a:defRPr/>
              </a:pPr>
              <a:endParaRPr lang="en-US"/>
            </a:p>
          </p:txBody>
        </p:sp>
      </p:grpSp>
      <p:sp>
        <p:nvSpPr>
          <p:cNvPr id="54296" name="Rectangle 24"/>
          <p:cNvSpPr>
            <a:spLocks noGrp="1" noChangeArrowheads="1"/>
          </p:cNvSpPr>
          <p:nvPr>
            <p:ph type="ctrTitle" sz="quarter"/>
          </p:nvPr>
        </p:nvSpPr>
        <p:spPr>
          <a:xfrm>
            <a:off x="685800" y="1600200"/>
            <a:ext cx="7772400" cy="1828800"/>
          </a:xfrm>
        </p:spPr>
        <p:txBody>
          <a:bodyPr/>
          <a:lstStyle>
            <a:lvl1pPr>
              <a:defRPr sz="4800"/>
            </a:lvl1pPr>
          </a:lstStyle>
          <a:p>
            <a:r>
              <a:rPr lang="en-US"/>
              <a:t>Click to edit Master title style</a:t>
            </a:r>
          </a:p>
        </p:txBody>
      </p:sp>
      <p:sp>
        <p:nvSpPr>
          <p:cNvPr id="54297" name="Rectangle 25"/>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26" name="Rectangle 26"/>
          <p:cNvSpPr>
            <a:spLocks noGrp="1" noChangeArrowheads="1"/>
          </p:cNvSpPr>
          <p:nvPr>
            <p:ph type="dt" sz="quarter" idx="10"/>
          </p:nvPr>
        </p:nvSpPr>
        <p:spPr>
          <a:xfrm>
            <a:off x="457200" y="6243638"/>
            <a:ext cx="2133600" cy="457200"/>
          </a:xfrm>
        </p:spPr>
        <p:txBody>
          <a:bodyPr/>
          <a:lstStyle>
            <a:lvl1pPr>
              <a:defRPr smtClean="0"/>
            </a:lvl1pPr>
          </a:lstStyle>
          <a:p>
            <a:pPr>
              <a:defRPr/>
            </a:pPr>
            <a:endParaRPr lang="en-US"/>
          </a:p>
        </p:txBody>
      </p:sp>
      <p:sp>
        <p:nvSpPr>
          <p:cNvPr id="27" name="Rectangle 27"/>
          <p:cNvSpPr>
            <a:spLocks noGrp="1" noChangeArrowheads="1"/>
          </p:cNvSpPr>
          <p:nvPr>
            <p:ph type="ftr" sz="quarter" idx="11"/>
          </p:nvPr>
        </p:nvSpPr>
        <p:spPr/>
        <p:txBody>
          <a:bodyPr/>
          <a:lstStyle>
            <a:lvl1pPr>
              <a:defRPr smtClean="0"/>
            </a:lvl1pPr>
          </a:lstStyle>
          <a:p>
            <a:pPr>
              <a:defRPr/>
            </a:pPr>
            <a:endParaRPr lang="en-US"/>
          </a:p>
        </p:txBody>
      </p:sp>
      <p:sp>
        <p:nvSpPr>
          <p:cNvPr id="28" name="Rectangle 28"/>
          <p:cNvSpPr>
            <a:spLocks noGrp="1" noChangeArrowheads="1"/>
          </p:cNvSpPr>
          <p:nvPr>
            <p:ph type="sldNum" sz="quarter" idx="12"/>
          </p:nvPr>
        </p:nvSpPr>
        <p:spPr/>
        <p:txBody>
          <a:bodyPr/>
          <a:lstStyle>
            <a:lvl1pPr>
              <a:defRPr smtClean="0"/>
            </a:lvl1pPr>
          </a:lstStyle>
          <a:p>
            <a:pPr>
              <a:defRPr/>
            </a:pPr>
            <a:fld id="{73CE5AC4-14FD-4ED5-B610-0AAE57C0FA00}"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6"/>
          <p:cNvSpPr>
            <a:spLocks noGrp="1" noChangeArrowheads="1"/>
          </p:cNvSpPr>
          <p:nvPr>
            <p:ph type="ftr" sz="quarter" idx="10"/>
          </p:nvPr>
        </p:nvSpPr>
        <p:spPr>
          <a:ln/>
        </p:spPr>
        <p:txBody>
          <a:bodyPr/>
          <a:lstStyle>
            <a:lvl1pPr>
              <a:defRPr/>
            </a:lvl1pPr>
          </a:lstStyle>
          <a:p>
            <a:pPr>
              <a:defRPr/>
            </a:pPr>
            <a:endParaRPr lang="en-US"/>
          </a:p>
        </p:txBody>
      </p:sp>
      <p:sp>
        <p:nvSpPr>
          <p:cNvPr id="5" name="Rectangle 27"/>
          <p:cNvSpPr>
            <a:spLocks noGrp="1" noChangeArrowheads="1"/>
          </p:cNvSpPr>
          <p:nvPr>
            <p:ph type="sldNum" sz="quarter" idx="11"/>
          </p:nvPr>
        </p:nvSpPr>
        <p:spPr>
          <a:ln/>
        </p:spPr>
        <p:txBody>
          <a:bodyPr/>
          <a:lstStyle>
            <a:lvl1pPr>
              <a:defRPr/>
            </a:lvl1pPr>
          </a:lstStyle>
          <a:p>
            <a:pPr>
              <a:defRPr/>
            </a:pPr>
            <a:fld id="{143C0C6D-FCE7-4FEA-96D9-1BBB9EF4D886}" type="slidenum">
              <a:rPr lang="en-US"/>
              <a:pPr>
                <a:defRPr/>
              </a:pPr>
              <a:t>‹#›</a:t>
            </a:fld>
            <a:endParaRPr lang="en-US"/>
          </a:p>
        </p:txBody>
      </p:sp>
      <p:sp>
        <p:nvSpPr>
          <p:cNvPr id="6" name="Rectangle 28"/>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6"/>
          <p:cNvSpPr>
            <a:spLocks noGrp="1" noChangeArrowheads="1"/>
          </p:cNvSpPr>
          <p:nvPr>
            <p:ph type="ftr" sz="quarter" idx="10"/>
          </p:nvPr>
        </p:nvSpPr>
        <p:spPr>
          <a:ln/>
        </p:spPr>
        <p:txBody>
          <a:bodyPr/>
          <a:lstStyle>
            <a:lvl1pPr>
              <a:defRPr/>
            </a:lvl1pPr>
          </a:lstStyle>
          <a:p>
            <a:pPr>
              <a:defRPr/>
            </a:pPr>
            <a:endParaRPr lang="en-US"/>
          </a:p>
        </p:txBody>
      </p:sp>
      <p:sp>
        <p:nvSpPr>
          <p:cNvPr id="5" name="Rectangle 27"/>
          <p:cNvSpPr>
            <a:spLocks noGrp="1" noChangeArrowheads="1"/>
          </p:cNvSpPr>
          <p:nvPr>
            <p:ph type="sldNum" sz="quarter" idx="11"/>
          </p:nvPr>
        </p:nvSpPr>
        <p:spPr>
          <a:ln/>
        </p:spPr>
        <p:txBody>
          <a:bodyPr/>
          <a:lstStyle>
            <a:lvl1pPr>
              <a:defRPr/>
            </a:lvl1pPr>
          </a:lstStyle>
          <a:p>
            <a:pPr>
              <a:defRPr/>
            </a:pPr>
            <a:fld id="{C55CA250-6349-427D-9D7B-8D13D8325984}" type="slidenum">
              <a:rPr lang="en-US"/>
              <a:pPr>
                <a:defRPr/>
              </a:pPr>
              <a:t>‹#›</a:t>
            </a:fld>
            <a:endParaRPr lang="en-US"/>
          </a:p>
        </p:txBody>
      </p:sp>
      <p:sp>
        <p:nvSpPr>
          <p:cNvPr id="6" name="Rectangle 28"/>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6"/>
          <p:cNvSpPr>
            <a:spLocks noGrp="1" noChangeArrowheads="1"/>
          </p:cNvSpPr>
          <p:nvPr>
            <p:ph type="ftr" sz="quarter" idx="10"/>
          </p:nvPr>
        </p:nvSpPr>
        <p:spPr>
          <a:ln/>
        </p:spPr>
        <p:txBody>
          <a:bodyPr/>
          <a:lstStyle>
            <a:lvl1pPr>
              <a:defRPr/>
            </a:lvl1pPr>
          </a:lstStyle>
          <a:p>
            <a:pPr>
              <a:defRPr/>
            </a:pPr>
            <a:endParaRPr lang="en-US"/>
          </a:p>
        </p:txBody>
      </p:sp>
      <p:sp>
        <p:nvSpPr>
          <p:cNvPr id="6" name="Rectangle 27"/>
          <p:cNvSpPr>
            <a:spLocks noGrp="1" noChangeArrowheads="1"/>
          </p:cNvSpPr>
          <p:nvPr>
            <p:ph type="sldNum" sz="quarter" idx="11"/>
          </p:nvPr>
        </p:nvSpPr>
        <p:spPr>
          <a:ln/>
        </p:spPr>
        <p:txBody>
          <a:bodyPr/>
          <a:lstStyle>
            <a:lvl1pPr>
              <a:defRPr/>
            </a:lvl1pPr>
          </a:lstStyle>
          <a:p>
            <a:pPr>
              <a:defRPr/>
            </a:pPr>
            <a:fld id="{61C1253C-B44A-4DA7-950B-06038151B191}" type="slidenum">
              <a:rPr lang="en-US"/>
              <a:pPr>
                <a:defRPr/>
              </a:pPr>
              <a:t>‹#›</a:t>
            </a:fld>
            <a:endParaRPr lang="en-US"/>
          </a:p>
        </p:txBody>
      </p:sp>
      <p:sp>
        <p:nvSpPr>
          <p:cNvPr id="7" name="Rectangle 28"/>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6"/>
          <p:cNvSpPr>
            <a:spLocks noGrp="1" noChangeArrowheads="1"/>
          </p:cNvSpPr>
          <p:nvPr>
            <p:ph type="ftr" sz="quarter" idx="10"/>
          </p:nvPr>
        </p:nvSpPr>
        <p:spPr>
          <a:ln/>
        </p:spPr>
        <p:txBody>
          <a:bodyPr/>
          <a:lstStyle>
            <a:lvl1pPr>
              <a:defRPr/>
            </a:lvl1pPr>
          </a:lstStyle>
          <a:p>
            <a:pPr>
              <a:defRPr/>
            </a:pPr>
            <a:endParaRPr lang="en-US"/>
          </a:p>
        </p:txBody>
      </p:sp>
      <p:sp>
        <p:nvSpPr>
          <p:cNvPr id="8" name="Rectangle 27"/>
          <p:cNvSpPr>
            <a:spLocks noGrp="1" noChangeArrowheads="1"/>
          </p:cNvSpPr>
          <p:nvPr>
            <p:ph type="sldNum" sz="quarter" idx="11"/>
          </p:nvPr>
        </p:nvSpPr>
        <p:spPr>
          <a:ln/>
        </p:spPr>
        <p:txBody>
          <a:bodyPr/>
          <a:lstStyle>
            <a:lvl1pPr>
              <a:defRPr/>
            </a:lvl1pPr>
          </a:lstStyle>
          <a:p>
            <a:pPr>
              <a:defRPr/>
            </a:pPr>
            <a:fld id="{502E6197-BAE0-45D9-9499-64DBF647F94E}" type="slidenum">
              <a:rPr lang="en-US"/>
              <a:pPr>
                <a:defRPr/>
              </a:pPr>
              <a:t>‹#›</a:t>
            </a:fld>
            <a:endParaRPr lang="en-US"/>
          </a:p>
        </p:txBody>
      </p:sp>
      <p:sp>
        <p:nvSpPr>
          <p:cNvPr id="9" name="Rectangle 28"/>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6"/>
          <p:cNvSpPr>
            <a:spLocks noGrp="1" noChangeArrowheads="1"/>
          </p:cNvSpPr>
          <p:nvPr>
            <p:ph type="ftr" sz="quarter" idx="10"/>
          </p:nvPr>
        </p:nvSpPr>
        <p:spPr>
          <a:ln/>
        </p:spPr>
        <p:txBody>
          <a:bodyPr/>
          <a:lstStyle>
            <a:lvl1pPr>
              <a:defRPr/>
            </a:lvl1pPr>
          </a:lstStyle>
          <a:p>
            <a:pPr>
              <a:defRPr/>
            </a:pPr>
            <a:endParaRPr lang="en-US"/>
          </a:p>
        </p:txBody>
      </p:sp>
      <p:sp>
        <p:nvSpPr>
          <p:cNvPr id="4" name="Rectangle 27"/>
          <p:cNvSpPr>
            <a:spLocks noGrp="1" noChangeArrowheads="1"/>
          </p:cNvSpPr>
          <p:nvPr>
            <p:ph type="sldNum" sz="quarter" idx="11"/>
          </p:nvPr>
        </p:nvSpPr>
        <p:spPr>
          <a:ln/>
        </p:spPr>
        <p:txBody>
          <a:bodyPr/>
          <a:lstStyle>
            <a:lvl1pPr>
              <a:defRPr/>
            </a:lvl1pPr>
          </a:lstStyle>
          <a:p>
            <a:pPr>
              <a:defRPr/>
            </a:pPr>
            <a:fld id="{B6FA06DD-5FE1-41DA-9B6D-2C9DCECBAF99}" type="slidenum">
              <a:rPr lang="en-US"/>
              <a:pPr>
                <a:defRPr/>
              </a:pPr>
              <a:t>‹#›</a:t>
            </a:fld>
            <a:endParaRPr lang="en-US"/>
          </a:p>
        </p:txBody>
      </p:sp>
      <p:sp>
        <p:nvSpPr>
          <p:cNvPr id="5" name="Rectangle 28"/>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6"/>
          <p:cNvSpPr>
            <a:spLocks noGrp="1" noChangeArrowheads="1"/>
          </p:cNvSpPr>
          <p:nvPr>
            <p:ph type="ftr" sz="quarter" idx="10"/>
          </p:nvPr>
        </p:nvSpPr>
        <p:spPr>
          <a:ln/>
        </p:spPr>
        <p:txBody>
          <a:bodyPr/>
          <a:lstStyle>
            <a:lvl1pPr>
              <a:defRPr/>
            </a:lvl1pPr>
          </a:lstStyle>
          <a:p>
            <a:pPr>
              <a:defRPr/>
            </a:pPr>
            <a:endParaRPr lang="en-US"/>
          </a:p>
        </p:txBody>
      </p:sp>
      <p:sp>
        <p:nvSpPr>
          <p:cNvPr id="3" name="Rectangle 27"/>
          <p:cNvSpPr>
            <a:spLocks noGrp="1" noChangeArrowheads="1"/>
          </p:cNvSpPr>
          <p:nvPr>
            <p:ph type="sldNum" sz="quarter" idx="11"/>
          </p:nvPr>
        </p:nvSpPr>
        <p:spPr>
          <a:ln/>
        </p:spPr>
        <p:txBody>
          <a:bodyPr/>
          <a:lstStyle>
            <a:lvl1pPr>
              <a:defRPr/>
            </a:lvl1pPr>
          </a:lstStyle>
          <a:p>
            <a:pPr>
              <a:defRPr/>
            </a:pPr>
            <a:fld id="{37E66F17-3F0B-42CF-8962-DB85EFFDA294}" type="slidenum">
              <a:rPr lang="en-US"/>
              <a:pPr>
                <a:defRPr/>
              </a:pPr>
              <a:t>‹#›</a:t>
            </a:fld>
            <a:endParaRPr lang="en-US"/>
          </a:p>
        </p:txBody>
      </p:sp>
      <p:sp>
        <p:nvSpPr>
          <p:cNvPr id="4" name="Rectangle 28"/>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6"/>
          <p:cNvSpPr>
            <a:spLocks noGrp="1" noChangeArrowheads="1"/>
          </p:cNvSpPr>
          <p:nvPr>
            <p:ph type="ftr" sz="quarter" idx="10"/>
          </p:nvPr>
        </p:nvSpPr>
        <p:spPr>
          <a:ln/>
        </p:spPr>
        <p:txBody>
          <a:bodyPr/>
          <a:lstStyle>
            <a:lvl1pPr>
              <a:defRPr/>
            </a:lvl1pPr>
          </a:lstStyle>
          <a:p>
            <a:pPr>
              <a:defRPr/>
            </a:pPr>
            <a:endParaRPr lang="en-US"/>
          </a:p>
        </p:txBody>
      </p:sp>
      <p:sp>
        <p:nvSpPr>
          <p:cNvPr id="6" name="Rectangle 27"/>
          <p:cNvSpPr>
            <a:spLocks noGrp="1" noChangeArrowheads="1"/>
          </p:cNvSpPr>
          <p:nvPr>
            <p:ph type="sldNum" sz="quarter" idx="11"/>
          </p:nvPr>
        </p:nvSpPr>
        <p:spPr>
          <a:ln/>
        </p:spPr>
        <p:txBody>
          <a:bodyPr/>
          <a:lstStyle>
            <a:lvl1pPr>
              <a:defRPr/>
            </a:lvl1pPr>
          </a:lstStyle>
          <a:p>
            <a:pPr>
              <a:defRPr/>
            </a:pPr>
            <a:fld id="{24C63E86-281A-4A41-9A37-59BB4B3EFF16}" type="slidenum">
              <a:rPr lang="en-US"/>
              <a:pPr>
                <a:defRPr/>
              </a:pPr>
              <a:t>‹#›</a:t>
            </a:fld>
            <a:endParaRPr lang="en-US"/>
          </a:p>
        </p:txBody>
      </p:sp>
      <p:sp>
        <p:nvSpPr>
          <p:cNvPr id="7" name="Rectangle 28"/>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FDD7628-831B-4468-9A72-F1E5E651E051}"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6"/>
          <p:cNvSpPr>
            <a:spLocks noGrp="1" noChangeArrowheads="1"/>
          </p:cNvSpPr>
          <p:nvPr>
            <p:ph type="ftr" sz="quarter" idx="10"/>
          </p:nvPr>
        </p:nvSpPr>
        <p:spPr>
          <a:ln/>
        </p:spPr>
        <p:txBody>
          <a:bodyPr/>
          <a:lstStyle>
            <a:lvl1pPr>
              <a:defRPr/>
            </a:lvl1pPr>
          </a:lstStyle>
          <a:p>
            <a:pPr>
              <a:defRPr/>
            </a:pPr>
            <a:endParaRPr lang="en-US"/>
          </a:p>
        </p:txBody>
      </p:sp>
      <p:sp>
        <p:nvSpPr>
          <p:cNvPr id="6" name="Rectangle 27"/>
          <p:cNvSpPr>
            <a:spLocks noGrp="1" noChangeArrowheads="1"/>
          </p:cNvSpPr>
          <p:nvPr>
            <p:ph type="sldNum" sz="quarter" idx="11"/>
          </p:nvPr>
        </p:nvSpPr>
        <p:spPr>
          <a:ln/>
        </p:spPr>
        <p:txBody>
          <a:bodyPr/>
          <a:lstStyle>
            <a:lvl1pPr>
              <a:defRPr/>
            </a:lvl1pPr>
          </a:lstStyle>
          <a:p>
            <a:pPr>
              <a:defRPr/>
            </a:pPr>
            <a:fld id="{35A92CB2-1920-41EE-B213-932DF84FE4C9}" type="slidenum">
              <a:rPr lang="en-US"/>
              <a:pPr>
                <a:defRPr/>
              </a:pPr>
              <a:t>‹#›</a:t>
            </a:fld>
            <a:endParaRPr lang="en-US"/>
          </a:p>
        </p:txBody>
      </p:sp>
      <p:sp>
        <p:nvSpPr>
          <p:cNvPr id="7" name="Rectangle 28"/>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6"/>
          <p:cNvSpPr>
            <a:spLocks noGrp="1" noChangeArrowheads="1"/>
          </p:cNvSpPr>
          <p:nvPr>
            <p:ph type="ftr" sz="quarter" idx="10"/>
          </p:nvPr>
        </p:nvSpPr>
        <p:spPr>
          <a:ln/>
        </p:spPr>
        <p:txBody>
          <a:bodyPr/>
          <a:lstStyle>
            <a:lvl1pPr>
              <a:defRPr/>
            </a:lvl1pPr>
          </a:lstStyle>
          <a:p>
            <a:pPr>
              <a:defRPr/>
            </a:pPr>
            <a:endParaRPr lang="en-US"/>
          </a:p>
        </p:txBody>
      </p:sp>
      <p:sp>
        <p:nvSpPr>
          <p:cNvPr id="5" name="Rectangle 27"/>
          <p:cNvSpPr>
            <a:spLocks noGrp="1" noChangeArrowheads="1"/>
          </p:cNvSpPr>
          <p:nvPr>
            <p:ph type="sldNum" sz="quarter" idx="11"/>
          </p:nvPr>
        </p:nvSpPr>
        <p:spPr>
          <a:ln/>
        </p:spPr>
        <p:txBody>
          <a:bodyPr/>
          <a:lstStyle>
            <a:lvl1pPr>
              <a:defRPr/>
            </a:lvl1pPr>
          </a:lstStyle>
          <a:p>
            <a:pPr>
              <a:defRPr/>
            </a:pPr>
            <a:fld id="{1C529283-7F41-46FE-AE43-8C93B21DD596}" type="slidenum">
              <a:rPr lang="en-US"/>
              <a:pPr>
                <a:defRPr/>
              </a:pPr>
              <a:t>‹#›</a:t>
            </a:fld>
            <a:endParaRPr lang="en-US"/>
          </a:p>
        </p:txBody>
      </p:sp>
      <p:sp>
        <p:nvSpPr>
          <p:cNvPr id="6" name="Rectangle 28"/>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6"/>
          <p:cNvSpPr>
            <a:spLocks noGrp="1" noChangeArrowheads="1"/>
          </p:cNvSpPr>
          <p:nvPr>
            <p:ph type="ftr" sz="quarter" idx="10"/>
          </p:nvPr>
        </p:nvSpPr>
        <p:spPr>
          <a:ln/>
        </p:spPr>
        <p:txBody>
          <a:bodyPr/>
          <a:lstStyle>
            <a:lvl1pPr>
              <a:defRPr/>
            </a:lvl1pPr>
          </a:lstStyle>
          <a:p>
            <a:pPr>
              <a:defRPr/>
            </a:pPr>
            <a:endParaRPr lang="en-US"/>
          </a:p>
        </p:txBody>
      </p:sp>
      <p:sp>
        <p:nvSpPr>
          <p:cNvPr id="5" name="Rectangle 27"/>
          <p:cNvSpPr>
            <a:spLocks noGrp="1" noChangeArrowheads="1"/>
          </p:cNvSpPr>
          <p:nvPr>
            <p:ph type="sldNum" sz="quarter" idx="11"/>
          </p:nvPr>
        </p:nvSpPr>
        <p:spPr>
          <a:ln/>
        </p:spPr>
        <p:txBody>
          <a:bodyPr/>
          <a:lstStyle>
            <a:lvl1pPr>
              <a:defRPr/>
            </a:lvl1pPr>
          </a:lstStyle>
          <a:p>
            <a:pPr>
              <a:defRPr/>
            </a:pPr>
            <a:fld id="{AC5C2F9C-3A8A-4551-A237-2C19560439EA}" type="slidenum">
              <a:rPr lang="en-US"/>
              <a:pPr>
                <a:defRPr/>
              </a:pPr>
              <a:t>‹#›</a:t>
            </a:fld>
            <a:endParaRPr lang="en-US"/>
          </a:p>
        </p:txBody>
      </p:sp>
      <p:sp>
        <p:nvSpPr>
          <p:cNvPr id="6" name="Rectangle 28"/>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1B97C3C-6A7F-4662-BA67-2DE8F2C3CFB1}"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41613" y="1828800"/>
            <a:ext cx="2665412"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559425" y="1828800"/>
            <a:ext cx="26670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5B28BC1-51CA-450A-9A81-6E915E1D386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8F8A9FF0-30BD-4882-82B3-895E916E82D8}"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8E2C28A8-B488-404B-811F-99CBF7971310}"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96EA59F-20BE-444A-B6DB-CFD9686B81CB}"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5649933-9270-4AA1-9466-E0C58CF09331}"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79ADED1-13BD-40D1-B990-E4541F542648}"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741613" y="762000"/>
            <a:ext cx="5484812"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2741613" y="1828800"/>
            <a:ext cx="5484812"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5364" name="Rectangle 4"/>
          <p:cNvSpPr>
            <a:spLocks noGrp="1" noChangeArrowheads="1"/>
          </p:cNvSpPr>
          <p:nvPr>
            <p:ph type="dt" sz="half" idx="2"/>
          </p:nvPr>
        </p:nvSpPr>
        <p:spPr bwMode="auto">
          <a:xfrm>
            <a:off x="914400" y="5886450"/>
            <a:ext cx="17526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solidFill>
                  <a:srgbClr val="79551B"/>
                </a:solidFill>
                <a:latin typeface="+mn-lt"/>
              </a:defRPr>
            </a:lvl1pPr>
          </a:lstStyle>
          <a:p>
            <a:pPr>
              <a:defRPr/>
            </a:pPr>
            <a:endParaRPr lang="en-US"/>
          </a:p>
        </p:txBody>
      </p:sp>
      <p:sp>
        <p:nvSpPr>
          <p:cNvPr id="15365" name="Rectangle 5"/>
          <p:cNvSpPr>
            <a:spLocks noGrp="1" noChangeArrowheads="1"/>
          </p:cNvSpPr>
          <p:nvPr>
            <p:ph type="ftr" sz="quarter" idx="3"/>
          </p:nvPr>
        </p:nvSpPr>
        <p:spPr bwMode="auto">
          <a:xfrm>
            <a:off x="3124200" y="5886450"/>
            <a:ext cx="28956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smtClean="0">
                <a:solidFill>
                  <a:srgbClr val="79551B"/>
                </a:solidFill>
                <a:latin typeface="+mn-lt"/>
              </a:defRPr>
            </a:lvl1pPr>
          </a:lstStyle>
          <a:p>
            <a:pPr>
              <a:defRPr/>
            </a:pPr>
            <a:endParaRPr lang="en-US"/>
          </a:p>
        </p:txBody>
      </p:sp>
      <p:sp>
        <p:nvSpPr>
          <p:cNvPr id="15366" name="Rectangle 6"/>
          <p:cNvSpPr>
            <a:spLocks noGrp="1" noChangeArrowheads="1"/>
          </p:cNvSpPr>
          <p:nvPr>
            <p:ph type="sldNum" sz="quarter" idx="4"/>
          </p:nvPr>
        </p:nvSpPr>
        <p:spPr bwMode="auto">
          <a:xfrm>
            <a:off x="6477000" y="5886450"/>
            <a:ext cx="17526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solidFill>
                  <a:srgbClr val="79551B"/>
                </a:solidFill>
                <a:latin typeface="+mn-lt"/>
              </a:defRPr>
            </a:lvl1pPr>
          </a:lstStyle>
          <a:p>
            <a:pPr>
              <a:defRPr/>
            </a:pPr>
            <a:fld id="{F20E9102-060B-498A-B6B5-39137023326F}"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3771"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Lst>
  <p:txStyles>
    <p:titleStyle>
      <a:lvl1pPr algn="l" rtl="0" eaLnBrk="0" fontAlgn="base" hangingPunct="0">
        <a:spcBef>
          <a:spcPct val="0"/>
        </a:spcBef>
        <a:spcAft>
          <a:spcPct val="0"/>
        </a:spcAft>
        <a:defRPr sz="3200">
          <a:solidFill>
            <a:srgbClr val="79551B"/>
          </a:solidFill>
          <a:latin typeface="+mj-lt"/>
          <a:ea typeface="+mj-ea"/>
          <a:cs typeface="+mj-cs"/>
        </a:defRPr>
      </a:lvl1pPr>
      <a:lvl2pPr algn="l" rtl="0" eaLnBrk="0" fontAlgn="base" hangingPunct="0">
        <a:spcBef>
          <a:spcPct val="0"/>
        </a:spcBef>
        <a:spcAft>
          <a:spcPct val="0"/>
        </a:spcAft>
        <a:defRPr sz="3200">
          <a:solidFill>
            <a:srgbClr val="79551B"/>
          </a:solidFill>
          <a:latin typeface="Palatino Linotype" pitchFamily="18" charset="0"/>
        </a:defRPr>
      </a:lvl2pPr>
      <a:lvl3pPr algn="l" rtl="0" eaLnBrk="0" fontAlgn="base" hangingPunct="0">
        <a:spcBef>
          <a:spcPct val="0"/>
        </a:spcBef>
        <a:spcAft>
          <a:spcPct val="0"/>
        </a:spcAft>
        <a:defRPr sz="3200">
          <a:solidFill>
            <a:srgbClr val="79551B"/>
          </a:solidFill>
          <a:latin typeface="Palatino Linotype" pitchFamily="18" charset="0"/>
        </a:defRPr>
      </a:lvl3pPr>
      <a:lvl4pPr algn="l" rtl="0" eaLnBrk="0" fontAlgn="base" hangingPunct="0">
        <a:spcBef>
          <a:spcPct val="0"/>
        </a:spcBef>
        <a:spcAft>
          <a:spcPct val="0"/>
        </a:spcAft>
        <a:defRPr sz="3200">
          <a:solidFill>
            <a:srgbClr val="79551B"/>
          </a:solidFill>
          <a:latin typeface="Palatino Linotype" pitchFamily="18" charset="0"/>
        </a:defRPr>
      </a:lvl4pPr>
      <a:lvl5pPr algn="l" rtl="0" eaLnBrk="0" fontAlgn="base" hangingPunct="0">
        <a:spcBef>
          <a:spcPct val="0"/>
        </a:spcBef>
        <a:spcAft>
          <a:spcPct val="0"/>
        </a:spcAft>
        <a:defRPr sz="3200">
          <a:solidFill>
            <a:srgbClr val="79551B"/>
          </a:solidFill>
          <a:latin typeface="Palatino Linotype" pitchFamily="18" charset="0"/>
        </a:defRPr>
      </a:lvl5pPr>
      <a:lvl6pPr marL="457200" algn="l" rtl="0" fontAlgn="base">
        <a:spcBef>
          <a:spcPct val="0"/>
        </a:spcBef>
        <a:spcAft>
          <a:spcPct val="0"/>
        </a:spcAft>
        <a:defRPr sz="3200">
          <a:solidFill>
            <a:srgbClr val="79551B"/>
          </a:solidFill>
          <a:latin typeface="Palatino Linotype" pitchFamily="18" charset="0"/>
        </a:defRPr>
      </a:lvl6pPr>
      <a:lvl7pPr marL="914400" algn="l" rtl="0" fontAlgn="base">
        <a:spcBef>
          <a:spcPct val="0"/>
        </a:spcBef>
        <a:spcAft>
          <a:spcPct val="0"/>
        </a:spcAft>
        <a:defRPr sz="3200">
          <a:solidFill>
            <a:srgbClr val="79551B"/>
          </a:solidFill>
          <a:latin typeface="Palatino Linotype" pitchFamily="18" charset="0"/>
        </a:defRPr>
      </a:lvl7pPr>
      <a:lvl8pPr marL="1371600" algn="l" rtl="0" fontAlgn="base">
        <a:spcBef>
          <a:spcPct val="0"/>
        </a:spcBef>
        <a:spcAft>
          <a:spcPct val="0"/>
        </a:spcAft>
        <a:defRPr sz="3200">
          <a:solidFill>
            <a:srgbClr val="79551B"/>
          </a:solidFill>
          <a:latin typeface="Palatino Linotype" pitchFamily="18" charset="0"/>
        </a:defRPr>
      </a:lvl8pPr>
      <a:lvl9pPr marL="1828800" algn="l" rtl="0" fontAlgn="base">
        <a:spcBef>
          <a:spcPct val="0"/>
        </a:spcBef>
        <a:spcAft>
          <a:spcPct val="0"/>
        </a:spcAft>
        <a:defRPr sz="3200">
          <a:solidFill>
            <a:srgbClr val="79551B"/>
          </a:solidFill>
          <a:latin typeface="Palatino Linotype" pitchFamily="18" charset="0"/>
        </a:defRPr>
      </a:lvl9pPr>
    </p:titleStyle>
    <p:bodyStyle>
      <a:lvl1pPr marL="342900" indent="-342900" algn="l" rtl="0" eaLnBrk="0" fontAlgn="base" hangingPunct="0">
        <a:spcBef>
          <a:spcPct val="20000"/>
        </a:spcBef>
        <a:spcAft>
          <a:spcPct val="0"/>
        </a:spcAft>
        <a:buChar char="•"/>
        <a:defRPr sz="2800">
          <a:solidFill>
            <a:srgbClr val="79551B"/>
          </a:solidFill>
          <a:latin typeface="+mn-lt"/>
          <a:ea typeface="+mn-ea"/>
          <a:cs typeface="+mn-cs"/>
        </a:defRPr>
      </a:lvl1pPr>
      <a:lvl2pPr marL="742950" indent="-285750" algn="l" rtl="0" eaLnBrk="0" fontAlgn="base" hangingPunct="0">
        <a:spcBef>
          <a:spcPct val="20000"/>
        </a:spcBef>
        <a:spcAft>
          <a:spcPct val="0"/>
        </a:spcAft>
        <a:buChar char="–"/>
        <a:defRPr sz="2400">
          <a:solidFill>
            <a:srgbClr val="79551B"/>
          </a:solidFill>
          <a:latin typeface="+mn-lt"/>
        </a:defRPr>
      </a:lvl2pPr>
      <a:lvl3pPr marL="1143000" indent="-228600" algn="l" rtl="0" eaLnBrk="0" fontAlgn="base" hangingPunct="0">
        <a:spcBef>
          <a:spcPct val="20000"/>
        </a:spcBef>
        <a:spcAft>
          <a:spcPct val="0"/>
        </a:spcAft>
        <a:buChar char="•"/>
        <a:defRPr sz="2000">
          <a:solidFill>
            <a:srgbClr val="79551B"/>
          </a:solidFill>
          <a:latin typeface="+mn-lt"/>
        </a:defRPr>
      </a:lvl3pPr>
      <a:lvl4pPr marL="1600200" indent="-228600" algn="l" rtl="0" eaLnBrk="0" fontAlgn="base" hangingPunct="0">
        <a:spcBef>
          <a:spcPct val="20000"/>
        </a:spcBef>
        <a:spcAft>
          <a:spcPct val="0"/>
        </a:spcAft>
        <a:buChar char="–"/>
        <a:defRPr>
          <a:solidFill>
            <a:srgbClr val="79551B"/>
          </a:solidFill>
          <a:latin typeface="+mn-lt"/>
        </a:defRPr>
      </a:lvl4pPr>
      <a:lvl5pPr marL="2057400" indent="-228600" algn="l" rtl="0" eaLnBrk="0" fontAlgn="base" hangingPunct="0">
        <a:spcBef>
          <a:spcPct val="20000"/>
        </a:spcBef>
        <a:spcAft>
          <a:spcPct val="0"/>
        </a:spcAft>
        <a:buChar char="»"/>
        <a:defRPr sz="1600">
          <a:solidFill>
            <a:srgbClr val="79551B"/>
          </a:solidFill>
          <a:latin typeface="+mn-lt"/>
        </a:defRPr>
      </a:lvl5pPr>
      <a:lvl6pPr marL="2514600" indent="-228600" algn="l" rtl="0" fontAlgn="base">
        <a:spcBef>
          <a:spcPct val="20000"/>
        </a:spcBef>
        <a:spcAft>
          <a:spcPct val="0"/>
        </a:spcAft>
        <a:buChar char="»"/>
        <a:defRPr sz="1600">
          <a:solidFill>
            <a:srgbClr val="79551B"/>
          </a:solidFill>
          <a:latin typeface="+mn-lt"/>
        </a:defRPr>
      </a:lvl6pPr>
      <a:lvl7pPr marL="2971800" indent="-228600" algn="l" rtl="0" fontAlgn="base">
        <a:spcBef>
          <a:spcPct val="20000"/>
        </a:spcBef>
        <a:spcAft>
          <a:spcPct val="0"/>
        </a:spcAft>
        <a:buChar char="»"/>
        <a:defRPr sz="1600">
          <a:solidFill>
            <a:srgbClr val="79551B"/>
          </a:solidFill>
          <a:latin typeface="+mn-lt"/>
        </a:defRPr>
      </a:lvl7pPr>
      <a:lvl8pPr marL="3429000" indent="-228600" algn="l" rtl="0" fontAlgn="base">
        <a:spcBef>
          <a:spcPct val="20000"/>
        </a:spcBef>
        <a:spcAft>
          <a:spcPct val="0"/>
        </a:spcAft>
        <a:buChar char="»"/>
        <a:defRPr sz="1600">
          <a:solidFill>
            <a:srgbClr val="79551B"/>
          </a:solidFill>
          <a:latin typeface="+mn-lt"/>
        </a:defRPr>
      </a:lvl8pPr>
      <a:lvl9pPr marL="3886200" indent="-228600" algn="l" rtl="0" fontAlgn="base">
        <a:spcBef>
          <a:spcPct val="20000"/>
        </a:spcBef>
        <a:spcAft>
          <a:spcPct val="0"/>
        </a:spcAft>
        <a:buChar char="»"/>
        <a:defRPr sz="1600">
          <a:solidFill>
            <a:srgbClr val="79551B"/>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050" name="Group 2"/>
          <p:cNvGrpSpPr>
            <a:grpSpLocks/>
          </p:cNvGrpSpPr>
          <p:nvPr/>
        </p:nvGrpSpPr>
        <p:grpSpPr bwMode="auto">
          <a:xfrm>
            <a:off x="0" y="0"/>
            <a:ext cx="9159875" cy="6858000"/>
            <a:chOff x="0" y="0"/>
            <a:chExt cx="5770" cy="4320"/>
          </a:xfrm>
        </p:grpSpPr>
        <p:sp>
          <p:nvSpPr>
            <p:cNvPr id="53251" name="Rectangle 3"/>
            <p:cNvSpPr>
              <a:spLocks noChangeArrowheads="1"/>
            </p:cNvSpPr>
            <p:nvPr userDrawn="1"/>
          </p:nvSpPr>
          <p:spPr bwMode="hidden">
            <a:xfrm>
              <a:off x="5232" y="1"/>
              <a:ext cx="528" cy="4319"/>
            </a:xfrm>
            <a:prstGeom prst="rect">
              <a:avLst/>
            </a:prstGeom>
            <a:gradFill rotWithShape="0">
              <a:gsLst>
                <a:gs pos="0">
                  <a:schemeClr val="accent2"/>
                </a:gs>
                <a:gs pos="100000">
                  <a:schemeClr val="accent2">
                    <a:gamma/>
                    <a:tint val="94118"/>
                    <a:invGamma/>
                  </a:schemeClr>
                </a:gs>
              </a:gsLst>
              <a:lin ang="0" scaled="1"/>
            </a:gradFill>
            <a:ln w="9525">
              <a:noFill/>
              <a:miter lim="800000"/>
              <a:headEnd/>
              <a:tailEnd/>
            </a:ln>
            <a:effectLst/>
          </p:spPr>
          <p:txBody>
            <a:bodyPr wrap="none" anchor="ctr"/>
            <a:lstStyle/>
            <a:p>
              <a:pPr>
                <a:defRPr/>
              </a:pPr>
              <a:endParaRPr lang="en-US"/>
            </a:p>
          </p:txBody>
        </p:sp>
        <p:sp>
          <p:nvSpPr>
            <p:cNvPr id="53252" name="Rectangle 4"/>
            <p:cNvSpPr>
              <a:spLocks noChangeArrowheads="1"/>
            </p:cNvSpPr>
            <p:nvPr userDrawn="1"/>
          </p:nvSpPr>
          <p:spPr bwMode="hidden">
            <a:xfrm>
              <a:off x="1056" y="0"/>
              <a:ext cx="192"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pPr>
                <a:defRPr/>
              </a:pPr>
              <a:endParaRPr lang="en-US"/>
            </a:p>
          </p:txBody>
        </p:sp>
        <p:sp>
          <p:nvSpPr>
            <p:cNvPr id="53253" name="Rectangle 5"/>
            <p:cNvSpPr>
              <a:spLocks noChangeArrowheads="1"/>
            </p:cNvSpPr>
            <p:nvPr userDrawn="1"/>
          </p:nvSpPr>
          <p:spPr bwMode="hidden">
            <a:xfrm>
              <a:off x="1728" y="0"/>
              <a:ext cx="432"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pPr>
                <a:defRPr/>
              </a:pPr>
              <a:endParaRPr lang="en-US"/>
            </a:p>
          </p:txBody>
        </p:sp>
        <p:sp>
          <p:nvSpPr>
            <p:cNvPr id="53254" name="Rectangle 6"/>
            <p:cNvSpPr>
              <a:spLocks noChangeArrowheads="1"/>
            </p:cNvSpPr>
            <p:nvPr userDrawn="1"/>
          </p:nvSpPr>
          <p:spPr bwMode="hidden">
            <a:xfrm>
              <a:off x="2256" y="0"/>
              <a:ext cx="240" cy="4320"/>
            </a:xfrm>
            <a:prstGeom prst="rect">
              <a:avLst/>
            </a:prstGeom>
            <a:solidFill>
              <a:schemeClr val="bg1"/>
            </a:solidFill>
            <a:ln w="9525">
              <a:noFill/>
              <a:miter lim="800000"/>
              <a:headEnd/>
              <a:tailEnd/>
            </a:ln>
            <a:effectLst/>
          </p:spPr>
          <p:txBody>
            <a:bodyPr wrap="none" anchor="ctr"/>
            <a:lstStyle/>
            <a:p>
              <a:pPr>
                <a:defRPr/>
              </a:pPr>
              <a:endParaRPr lang="en-US"/>
            </a:p>
          </p:txBody>
        </p:sp>
        <p:sp>
          <p:nvSpPr>
            <p:cNvPr id="53255" name="Rectangle 7"/>
            <p:cNvSpPr>
              <a:spLocks noChangeArrowheads="1"/>
            </p:cNvSpPr>
            <p:nvPr userDrawn="1"/>
          </p:nvSpPr>
          <p:spPr bwMode="hidden">
            <a:xfrm>
              <a:off x="1344" y="0"/>
              <a:ext cx="384" cy="432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lang="en-US"/>
            </a:p>
          </p:txBody>
        </p:sp>
        <p:sp>
          <p:nvSpPr>
            <p:cNvPr id="53256" name="Rectangle 8"/>
            <p:cNvSpPr>
              <a:spLocks noChangeArrowheads="1"/>
            </p:cNvSpPr>
            <p:nvPr userDrawn="1"/>
          </p:nvSpPr>
          <p:spPr bwMode="hidden">
            <a:xfrm>
              <a:off x="480" y="0"/>
              <a:ext cx="576" cy="432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lang="en-US"/>
            </a:p>
          </p:txBody>
        </p:sp>
        <p:sp>
          <p:nvSpPr>
            <p:cNvPr id="53257" name="Rectangle 9"/>
            <p:cNvSpPr>
              <a:spLocks noChangeArrowheads="1"/>
            </p:cNvSpPr>
            <p:nvPr userDrawn="1"/>
          </p:nvSpPr>
          <p:spPr bwMode="hidden">
            <a:xfrm>
              <a:off x="288" y="0"/>
              <a:ext cx="192" cy="4320"/>
            </a:xfrm>
            <a:prstGeom prst="rect">
              <a:avLst/>
            </a:prstGeom>
            <a:gradFill rotWithShape="0">
              <a:gsLst>
                <a:gs pos="0">
                  <a:schemeClr val="bg2"/>
                </a:gs>
                <a:gs pos="50000">
                  <a:schemeClr val="bg2">
                    <a:gamma/>
                    <a:shade val="84706"/>
                    <a:invGamma/>
                  </a:schemeClr>
                </a:gs>
                <a:gs pos="100000">
                  <a:schemeClr val="bg2"/>
                </a:gs>
              </a:gsLst>
              <a:lin ang="0" scaled="1"/>
            </a:gradFill>
            <a:ln w="9525">
              <a:noFill/>
              <a:miter lim="800000"/>
              <a:headEnd/>
              <a:tailEnd/>
            </a:ln>
            <a:effectLst/>
          </p:spPr>
          <p:txBody>
            <a:bodyPr wrap="none" anchor="ctr"/>
            <a:lstStyle/>
            <a:p>
              <a:pPr>
                <a:defRPr/>
              </a:pPr>
              <a:endParaRPr lang="en-US"/>
            </a:p>
          </p:txBody>
        </p:sp>
        <p:sp>
          <p:nvSpPr>
            <p:cNvPr id="53258" name="Rectangle 10"/>
            <p:cNvSpPr>
              <a:spLocks noChangeArrowheads="1"/>
            </p:cNvSpPr>
            <p:nvPr userDrawn="1"/>
          </p:nvSpPr>
          <p:spPr bwMode="hidden">
            <a:xfrm>
              <a:off x="0" y="0"/>
              <a:ext cx="288" cy="4320"/>
            </a:xfrm>
            <a:prstGeom prst="rect">
              <a:avLst/>
            </a:prstGeom>
            <a:gradFill rotWithShape="0">
              <a:gsLst>
                <a:gs pos="0">
                  <a:schemeClr val="bg2">
                    <a:gamma/>
                    <a:shade val="78824"/>
                    <a:invGamma/>
                  </a:schemeClr>
                </a:gs>
                <a:gs pos="100000">
                  <a:schemeClr val="bg2"/>
                </a:gs>
              </a:gsLst>
              <a:lin ang="0" scaled="1"/>
            </a:gradFill>
            <a:ln w="9525">
              <a:noFill/>
              <a:miter lim="800000"/>
              <a:headEnd/>
              <a:tailEnd/>
            </a:ln>
            <a:effectLst/>
          </p:spPr>
          <p:txBody>
            <a:bodyPr wrap="none" anchor="ctr"/>
            <a:lstStyle/>
            <a:p>
              <a:pPr>
                <a:defRPr/>
              </a:pPr>
              <a:endParaRPr lang="en-US"/>
            </a:p>
          </p:txBody>
        </p:sp>
        <p:sp>
          <p:nvSpPr>
            <p:cNvPr id="53259" name="Rectangle 11"/>
            <p:cNvSpPr>
              <a:spLocks noChangeArrowheads="1"/>
            </p:cNvSpPr>
            <p:nvPr userDrawn="1"/>
          </p:nvSpPr>
          <p:spPr bwMode="hidden">
            <a:xfrm>
              <a:off x="2160" y="0"/>
              <a:ext cx="240" cy="432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lang="en-US"/>
            </a:p>
          </p:txBody>
        </p:sp>
        <p:sp>
          <p:nvSpPr>
            <p:cNvPr id="53260" name="Rectangle 12"/>
            <p:cNvSpPr>
              <a:spLocks noChangeArrowheads="1"/>
            </p:cNvSpPr>
            <p:nvPr userDrawn="1"/>
          </p:nvSpPr>
          <p:spPr bwMode="hidden">
            <a:xfrm>
              <a:off x="2784" y="0"/>
              <a:ext cx="528"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pPr>
                <a:defRPr/>
              </a:pPr>
              <a:endParaRPr lang="en-US"/>
            </a:p>
          </p:txBody>
        </p:sp>
        <p:sp>
          <p:nvSpPr>
            <p:cNvPr id="53261" name="Rectangle 13"/>
            <p:cNvSpPr>
              <a:spLocks noChangeArrowheads="1"/>
            </p:cNvSpPr>
            <p:nvPr userDrawn="1"/>
          </p:nvSpPr>
          <p:spPr bwMode="hidden">
            <a:xfrm>
              <a:off x="1248" y="0"/>
              <a:ext cx="144" cy="4320"/>
            </a:xfrm>
            <a:prstGeom prst="rect">
              <a:avLst/>
            </a:prstGeom>
            <a:solidFill>
              <a:schemeClr val="bg2"/>
            </a:solidFill>
            <a:ln w="9525">
              <a:noFill/>
              <a:miter lim="800000"/>
              <a:headEnd/>
              <a:tailEnd/>
            </a:ln>
            <a:effectLst/>
          </p:spPr>
          <p:txBody>
            <a:bodyPr wrap="none" anchor="ctr"/>
            <a:lstStyle/>
            <a:p>
              <a:pPr>
                <a:defRPr/>
              </a:pPr>
              <a:endParaRPr lang="en-US"/>
            </a:p>
          </p:txBody>
        </p:sp>
        <p:sp>
          <p:nvSpPr>
            <p:cNvPr id="53262" name="Rectangle 14"/>
            <p:cNvSpPr>
              <a:spLocks noChangeArrowheads="1"/>
            </p:cNvSpPr>
            <p:nvPr userDrawn="1"/>
          </p:nvSpPr>
          <p:spPr bwMode="hidden">
            <a:xfrm>
              <a:off x="3300" y="0"/>
              <a:ext cx="252" cy="4320"/>
            </a:xfrm>
            <a:prstGeom prst="rect">
              <a:avLst/>
            </a:prstGeom>
            <a:solidFill>
              <a:schemeClr val="bg2"/>
            </a:solidFill>
            <a:ln w="9525">
              <a:noFill/>
              <a:miter lim="800000"/>
              <a:headEnd/>
              <a:tailEnd/>
            </a:ln>
            <a:effectLst/>
          </p:spPr>
          <p:txBody>
            <a:bodyPr wrap="none" anchor="ctr"/>
            <a:lstStyle/>
            <a:p>
              <a:pPr>
                <a:defRPr/>
              </a:pPr>
              <a:endParaRPr lang="en-US"/>
            </a:p>
          </p:txBody>
        </p:sp>
        <p:sp>
          <p:nvSpPr>
            <p:cNvPr id="53263" name="Rectangle 15"/>
            <p:cNvSpPr>
              <a:spLocks noChangeArrowheads="1"/>
            </p:cNvSpPr>
            <p:nvPr userDrawn="1"/>
          </p:nvSpPr>
          <p:spPr bwMode="hidden">
            <a:xfrm>
              <a:off x="4656" y="0"/>
              <a:ext cx="144" cy="4320"/>
            </a:xfrm>
            <a:prstGeom prst="rect">
              <a:avLst/>
            </a:prstGeom>
            <a:gradFill rotWithShape="0">
              <a:gsLst>
                <a:gs pos="0">
                  <a:schemeClr val="bg2"/>
                </a:gs>
                <a:gs pos="50000">
                  <a:schemeClr val="bg2">
                    <a:gamma/>
                    <a:shade val="96863"/>
                    <a:invGamma/>
                  </a:schemeClr>
                </a:gs>
                <a:gs pos="100000">
                  <a:schemeClr val="bg2"/>
                </a:gs>
              </a:gsLst>
              <a:lin ang="0" scaled="1"/>
            </a:gradFill>
            <a:ln w="9525">
              <a:noFill/>
              <a:miter lim="800000"/>
              <a:headEnd/>
              <a:tailEnd/>
            </a:ln>
            <a:effectLst/>
          </p:spPr>
          <p:txBody>
            <a:bodyPr wrap="none" anchor="ctr"/>
            <a:lstStyle/>
            <a:p>
              <a:pPr>
                <a:defRPr/>
              </a:pPr>
              <a:endParaRPr lang="en-US"/>
            </a:p>
          </p:txBody>
        </p:sp>
        <p:sp>
          <p:nvSpPr>
            <p:cNvPr id="53264" name="Rectangle 16"/>
            <p:cNvSpPr>
              <a:spLocks noChangeArrowheads="1"/>
            </p:cNvSpPr>
            <p:nvPr userDrawn="1"/>
          </p:nvSpPr>
          <p:spPr bwMode="hidden">
            <a:xfrm>
              <a:off x="4608" y="0"/>
              <a:ext cx="672" cy="4320"/>
            </a:xfrm>
            <a:prstGeom prst="rect">
              <a:avLst/>
            </a:prstGeom>
            <a:gradFill rotWithShape="0">
              <a:gsLst>
                <a:gs pos="0">
                  <a:schemeClr val="bg2"/>
                </a:gs>
                <a:gs pos="100000">
                  <a:schemeClr val="accent2"/>
                </a:gs>
              </a:gsLst>
              <a:lin ang="0" scaled="1"/>
            </a:gradFill>
            <a:ln w="9525">
              <a:noFill/>
              <a:miter lim="800000"/>
              <a:headEnd/>
              <a:tailEnd/>
            </a:ln>
            <a:effectLst/>
          </p:spPr>
          <p:txBody>
            <a:bodyPr wrap="none" anchor="ctr"/>
            <a:lstStyle/>
            <a:p>
              <a:pPr>
                <a:defRPr/>
              </a:pPr>
              <a:endParaRPr lang="en-US"/>
            </a:p>
          </p:txBody>
        </p:sp>
        <p:sp>
          <p:nvSpPr>
            <p:cNvPr id="53265" name="Rectangle 17"/>
            <p:cNvSpPr>
              <a:spLocks noChangeArrowheads="1"/>
            </p:cNvSpPr>
            <p:nvPr userDrawn="1"/>
          </p:nvSpPr>
          <p:spPr bwMode="hidden">
            <a:xfrm>
              <a:off x="3504" y="0"/>
              <a:ext cx="624" cy="4320"/>
            </a:xfrm>
            <a:prstGeom prst="rect">
              <a:avLst/>
            </a:prstGeom>
            <a:gradFill rotWithShape="0">
              <a:gsLst>
                <a:gs pos="0">
                  <a:schemeClr val="bg2"/>
                </a:gs>
                <a:gs pos="50000">
                  <a:schemeClr val="bg1"/>
                </a:gs>
                <a:gs pos="100000">
                  <a:schemeClr val="bg2"/>
                </a:gs>
              </a:gsLst>
              <a:lin ang="0" scaled="1"/>
            </a:gradFill>
            <a:ln w="9525">
              <a:noFill/>
              <a:miter lim="800000"/>
              <a:headEnd/>
              <a:tailEnd/>
            </a:ln>
            <a:effectLst/>
          </p:spPr>
          <p:txBody>
            <a:bodyPr wrap="none" anchor="ctr"/>
            <a:lstStyle/>
            <a:p>
              <a:pPr>
                <a:defRPr/>
              </a:pPr>
              <a:endParaRPr lang="en-US"/>
            </a:p>
          </p:txBody>
        </p:sp>
        <p:sp>
          <p:nvSpPr>
            <p:cNvPr id="53266" name="Rectangle 18"/>
            <p:cNvSpPr>
              <a:spLocks noChangeArrowheads="1"/>
            </p:cNvSpPr>
            <p:nvPr userDrawn="1"/>
          </p:nvSpPr>
          <p:spPr bwMode="hidden">
            <a:xfrm>
              <a:off x="3840" y="0"/>
              <a:ext cx="528"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pPr>
                <a:defRPr/>
              </a:pPr>
              <a:endParaRPr lang="en-US"/>
            </a:p>
          </p:txBody>
        </p:sp>
        <p:sp>
          <p:nvSpPr>
            <p:cNvPr id="53267" name="Rectangle 19"/>
            <p:cNvSpPr>
              <a:spLocks noChangeArrowheads="1"/>
            </p:cNvSpPr>
            <p:nvPr userDrawn="1"/>
          </p:nvSpPr>
          <p:spPr bwMode="hidden">
            <a:xfrm>
              <a:off x="4368" y="0"/>
              <a:ext cx="240" cy="4320"/>
            </a:xfrm>
            <a:prstGeom prst="rect">
              <a:avLst/>
            </a:prstGeom>
            <a:gradFill rotWithShape="0">
              <a:gsLst>
                <a:gs pos="0">
                  <a:schemeClr val="bg2"/>
                </a:gs>
                <a:gs pos="50000">
                  <a:schemeClr val="bg2">
                    <a:gamma/>
                    <a:shade val="96863"/>
                    <a:invGamma/>
                  </a:schemeClr>
                </a:gs>
                <a:gs pos="100000">
                  <a:schemeClr val="bg2"/>
                </a:gs>
              </a:gsLst>
              <a:lin ang="0" scaled="1"/>
            </a:gradFill>
            <a:ln w="9525">
              <a:noFill/>
              <a:miter lim="800000"/>
              <a:headEnd/>
              <a:tailEnd/>
            </a:ln>
            <a:effectLst/>
          </p:spPr>
          <p:txBody>
            <a:bodyPr wrap="none" anchor="ctr"/>
            <a:lstStyle/>
            <a:p>
              <a:pPr>
                <a:defRPr/>
              </a:pPr>
              <a:endParaRPr lang="en-US"/>
            </a:p>
          </p:txBody>
        </p:sp>
        <p:sp>
          <p:nvSpPr>
            <p:cNvPr id="53268" name="Rectangle 20"/>
            <p:cNvSpPr>
              <a:spLocks noChangeArrowheads="1"/>
            </p:cNvSpPr>
            <p:nvPr userDrawn="1"/>
          </p:nvSpPr>
          <p:spPr bwMode="hidden">
            <a:xfrm>
              <a:off x="2680" y="0"/>
              <a:ext cx="152" cy="432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lang="en-US"/>
            </a:p>
          </p:txBody>
        </p:sp>
        <p:sp>
          <p:nvSpPr>
            <p:cNvPr id="53269" name="Rectangle 21"/>
            <p:cNvSpPr>
              <a:spLocks noChangeArrowheads="1"/>
            </p:cNvSpPr>
            <p:nvPr userDrawn="1"/>
          </p:nvSpPr>
          <p:spPr bwMode="hidden">
            <a:xfrm>
              <a:off x="2366" y="0"/>
              <a:ext cx="336"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pPr>
                <a:defRPr/>
              </a:pPr>
              <a:endParaRPr lang="en-US"/>
            </a:p>
          </p:txBody>
        </p:sp>
        <p:sp>
          <p:nvSpPr>
            <p:cNvPr id="53270" name="Freeform 22"/>
            <p:cNvSpPr>
              <a:spLocks/>
            </p:cNvSpPr>
            <p:nvPr userDrawn="1"/>
          </p:nvSpPr>
          <p:spPr bwMode="hidden">
            <a:xfrm>
              <a:off x="1" y="3875"/>
              <a:ext cx="5760" cy="445"/>
            </a:xfrm>
            <a:custGeom>
              <a:avLst/>
              <a:gdLst/>
              <a:ahLst/>
              <a:cxnLst>
                <a:cxn ang="0">
                  <a:pos x="5700" y="86"/>
                </a:cxn>
                <a:cxn ang="0">
                  <a:pos x="5508" y="86"/>
                </a:cxn>
                <a:cxn ang="0">
                  <a:pos x="5454" y="76"/>
                </a:cxn>
                <a:cxn ang="0">
                  <a:pos x="5448" y="65"/>
                </a:cxn>
                <a:cxn ang="0">
                  <a:pos x="5442" y="44"/>
                </a:cxn>
                <a:cxn ang="0">
                  <a:pos x="5414" y="18"/>
                </a:cxn>
                <a:cxn ang="0">
                  <a:pos x="5332" y="7"/>
                </a:cxn>
                <a:cxn ang="0">
                  <a:pos x="5051" y="22"/>
                </a:cxn>
                <a:cxn ang="0">
                  <a:pos x="4986" y="55"/>
                </a:cxn>
                <a:cxn ang="0">
                  <a:pos x="4854" y="102"/>
                </a:cxn>
                <a:cxn ang="0">
                  <a:pos x="4740" y="112"/>
                </a:cxn>
                <a:cxn ang="0">
                  <a:pos x="4662" y="91"/>
                </a:cxn>
                <a:cxn ang="0">
                  <a:pos x="4598" y="25"/>
                </a:cxn>
                <a:cxn ang="0">
                  <a:pos x="4514" y="9"/>
                </a:cxn>
                <a:cxn ang="0">
                  <a:pos x="4410" y="39"/>
                </a:cxn>
                <a:cxn ang="0">
                  <a:pos x="4236" y="81"/>
                </a:cxn>
                <a:cxn ang="0">
                  <a:pos x="4020" y="102"/>
                </a:cxn>
                <a:cxn ang="0">
                  <a:pos x="3810" y="102"/>
                </a:cxn>
                <a:cxn ang="0">
                  <a:pos x="3654" y="76"/>
                </a:cxn>
                <a:cxn ang="0">
                  <a:pos x="3594" y="50"/>
                </a:cxn>
                <a:cxn ang="0">
                  <a:pos x="3528" y="44"/>
                </a:cxn>
                <a:cxn ang="0">
                  <a:pos x="3480" y="55"/>
                </a:cxn>
                <a:cxn ang="0">
                  <a:pos x="3420" y="76"/>
                </a:cxn>
                <a:cxn ang="0">
                  <a:pos x="3048" y="112"/>
                </a:cxn>
                <a:cxn ang="0">
                  <a:pos x="2844" y="128"/>
                </a:cxn>
                <a:cxn ang="0">
                  <a:pos x="2742" y="117"/>
                </a:cxn>
                <a:cxn ang="0">
                  <a:pos x="2710" y="56"/>
                </a:cxn>
                <a:cxn ang="0">
                  <a:pos x="2658" y="50"/>
                </a:cxn>
                <a:cxn ang="0">
                  <a:pos x="2558" y="95"/>
                </a:cxn>
                <a:cxn ang="0">
                  <a:pos x="2444" y="109"/>
                </a:cxn>
                <a:cxn ang="0">
                  <a:pos x="2322" y="91"/>
                </a:cxn>
                <a:cxn ang="0">
                  <a:pos x="2274" y="70"/>
                </a:cxn>
                <a:cxn ang="0">
                  <a:pos x="2185" y="3"/>
                </a:cxn>
                <a:cxn ang="0">
                  <a:pos x="2048" y="64"/>
                </a:cxn>
                <a:cxn ang="0">
                  <a:pos x="1794" y="102"/>
                </a:cxn>
                <a:cxn ang="0">
                  <a:pos x="1560" y="91"/>
                </a:cxn>
                <a:cxn ang="0">
                  <a:pos x="1482" y="76"/>
                </a:cxn>
                <a:cxn ang="0">
                  <a:pos x="1428" y="50"/>
                </a:cxn>
                <a:cxn ang="0">
                  <a:pos x="1374" y="44"/>
                </a:cxn>
                <a:cxn ang="0">
                  <a:pos x="1308" y="55"/>
                </a:cxn>
                <a:cxn ang="0">
                  <a:pos x="1140" y="107"/>
                </a:cxn>
                <a:cxn ang="0">
                  <a:pos x="948" y="143"/>
                </a:cxn>
                <a:cxn ang="0">
                  <a:pos x="708" y="138"/>
                </a:cxn>
                <a:cxn ang="0">
                  <a:pos x="534" y="96"/>
                </a:cxn>
                <a:cxn ang="0">
                  <a:pos x="444" y="55"/>
                </a:cxn>
                <a:cxn ang="0">
                  <a:pos x="396" y="34"/>
                </a:cxn>
                <a:cxn ang="0">
                  <a:pos x="378" y="39"/>
                </a:cxn>
                <a:cxn ang="0">
                  <a:pos x="342" y="70"/>
                </a:cxn>
                <a:cxn ang="0">
                  <a:pos x="288" y="96"/>
                </a:cxn>
                <a:cxn ang="0">
                  <a:pos x="192" y="112"/>
                </a:cxn>
                <a:cxn ang="0">
                  <a:pos x="90" y="112"/>
                </a:cxn>
                <a:cxn ang="0">
                  <a:pos x="0" y="96"/>
                </a:cxn>
                <a:cxn ang="0">
                  <a:pos x="5760" y="445"/>
                </a:cxn>
              </a:cxnLst>
              <a:rect l="0" t="0" r="r" b="b"/>
              <a:pathLst>
                <a:path w="5760" h="445">
                  <a:moveTo>
                    <a:pt x="5760" y="445"/>
                  </a:moveTo>
                  <a:lnTo>
                    <a:pt x="5760" y="76"/>
                  </a:lnTo>
                  <a:lnTo>
                    <a:pt x="5730" y="81"/>
                  </a:lnTo>
                  <a:lnTo>
                    <a:pt x="5700" y="86"/>
                  </a:lnTo>
                  <a:lnTo>
                    <a:pt x="5646" y="91"/>
                  </a:lnTo>
                  <a:lnTo>
                    <a:pt x="5592" y="91"/>
                  </a:lnTo>
                  <a:lnTo>
                    <a:pt x="5544" y="91"/>
                  </a:lnTo>
                  <a:lnTo>
                    <a:pt x="5508" y="86"/>
                  </a:lnTo>
                  <a:lnTo>
                    <a:pt x="5490" y="86"/>
                  </a:lnTo>
                  <a:lnTo>
                    <a:pt x="5478" y="81"/>
                  </a:lnTo>
                  <a:lnTo>
                    <a:pt x="5466" y="76"/>
                  </a:lnTo>
                  <a:lnTo>
                    <a:pt x="5454" y="76"/>
                  </a:lnTo>
                  <a:lnTo>
                    <a:pt x="5454" y="70"/>
                  </a:lnTo>
                  <a:lnTo>
                    <a:pt x="5454" y="70"/>
                  </a:lnTo>
                  <a:lnTo>
                    <a:pt x="5448" y="70"/>
                  </a:lnTo>
                  <a:lnTo>
                    <a:pt x="5448" y="65"/>
                  </a:lnTo>
                  <a:lnTo>
                    <a:pt x="5448" y="60"/>
                  </a:lnTo>
                  <a:lnTo>
                    <a:pt x="5448" y="55"/>
                  </a:lnTo>
                  <a:lnTo>
                    <a:pt x="5442" y="50"/>
                  </a:lnTo>
                  <a:lnTo>
                    <a:pt x="5442" y="44"/>
                  </a:lnTo>
                  <a:lnTo>
                    <a:pt x="5436" y="39"/>
                  </a:lnTo>
                  <a:lnTo>
                    <a:pt x="5424" y="34"/>
                  </a:lnTo>
                  <a:lnTo>
                    <a:pt x="5418" y="29"/>
                  </a:lnTo>
                  <a:lnTo>
                    <a:pt x="5414" y="18"/>
                  </a:lnTo>
                  <a:lnTo>
                    <a:pt x="5401" y="16"/>
                  </a:lnTo>
                  <a:lnTo>
                    <a:pt x="5386" y="10"/>
                  </a:lnTo>
                  <a:lnTo>
                    <a:pt x="5368" y="7"/>
                  </a:lnTo>
                  <a:lnTo>
                    <a:pt x="5332" y="7"/>
                  </a:lnTo>
                  <a:lnTo>
                    <a:pt x="5246" y="10"/>
                  </a:lnTo>
                  <a:lnTo>
                    <a:pt x="5144" y="7"/>
                  </a:lnTo>
                  <a:lnTo>
                    <a:pt x="5090" y="16"/>
                  </a:lnTo>
                  <a:lnTo>
                    <a:pt x="5051" y="22"/>
                  </a:lnTo>
                  <a:lnTo>
                    <a:pt x="5036" y="30"/>
                  </a:lnTo>
                  <a:lnTo>
                    <a:pt x="5022" y="39"/>
                  </a:lnTo>
                  <a:lnTo>
                    <a:pt x="5010" y="44"/>
                  </a:lnTo>
                  <a:lnTo>
                    <a:pt x="4986" y="55"/>
                  </a:lnTo>
                  <a:lnTo>
                    <a:pt x="4950" y="70"/>
                  </a:lnTo>
                  <a:lnTo>
                    <a:pt x="4920" y="86"/>
                  </a:lnTo>
                  <a:lnTo>
                    <a:pt x="4884" y="96"/>
                  </a:lnTo>
                  <a:lnTo>
                    <a:pt x="4854" y="102"/>
                  </a:lnTo>
                  <a:lnTo>
                    <a:pt x="4824" y="107"/>
                  </a:lnTo>
                  <a:lnTo>
                    <a:pt x="4794" y="112"/>
                  </a:lnTo>
                  <a:lnTo>
                    <a:pt x="4764" y="112"/>
                  </a:lnTo>
                  <a:lnTo>
                    <a:pt x="4740" y="112"/>
                  </a:lnTo>
                  <a:lnTo>
                    <a:pt x="4716" y="107"/>
                  </a:lnTo>
                  <a:lnTo>
                    <a:pt x="4698" y="102"/>
                  </a:lnTo>
                  <a:lnTo>
                    <a:pt x="4674" y="96"/>
                  </a:lnTo>
                  <a:lnTo>
                    <a:pt x="4662" y="91"/>
                  </a:lnTo>
                  <a:lnTo>
                    <a:pt x="4644" y="86"/>
                  </a:lnTo>
                  <a:lnTo>
                    <a:pt x="4631" y="66"/>
                  </a:lnTo>
                  <a:lnTo>
                    <a:pt x="4617" y="42"/>
                  </a:lnTo>
                  <a:lnTo>
                    <a:pt x="4598" y="25"/>
                  </a:lnTo>
                  <a:lnTo>
                    <a:pt x="4584" y="13"/>
                  </a:lnTo>
                  <a:lnTo>
                    <a:pt x="4565" y="4"/>
                  </a:lnTo>
                  <a:lnTo>
                    <a:pt x="4535" y="3"/>
                  </a:lnTo>
                  <a:lnTo>
                    <a:pt x="4514" y="9"/>
                  </a:lnTo>
                  <a:lnTo>
                    <a:pt x="4494" y="18"/>
                  </a:lnTo>
                  <a:lnTo>
                    <a:pt x="4471" y="23"/>
                  </a:lnTo>
                  <a:lnTo>
                    <a:pt x="4440" y="29"/>
                  </a:lnTo>
                  <a:lnTo>
                    <a:pt x="4410" y="39"/>
                  </a:lnTo>
                  <a:lnTo>
                    <a:pt x="4374" y="50"/>
                  </a:lnTo>
                  <a:lnTo>
                    <a:pt x="4332" y="60"/>
                  </a:lnTo>
                  <a:lnTo>
                    <a:pt x="4284" y="76"/>
                  </a:lnTo>
                  <a:lnTo>
                    <a:pt x="4236" y="81"/>
                  </a:lnTo>
                  <a:lnTo>
                    <a:pt x="4183" y="91"/>
                  </a:lnTo>
                  <a:lnTo>
                    <a:pt x="4128" y="96"/>
                  </a:lnTo>
                  <a:lnTo>
                    <a:pt x="4074" y="102"/>
                  </a:lnTo>
                  <a:lnTo>
                    <a:pt x="4020" y="102"/>
                  </a:lnTo>
                  <a:lnTo>
                    <a:pt x="3966" y="102"/>
                  </a:lnTo>
                  <a:lnTo>
                    <a:pt x="3912" y="102"/>
                  </a:lnTo>
                  <a:lnTo>
                    <a:pt x="3858" y="102"/>
                  </a:lnTo>
                  <a:lnTo>
                    <a:pt x="3810" y="102"/>
                  </a:lnTo>
                  <a:lnTo>
                    <a:pt x="3762" y="96"/>
                  </a:lnTo>
                  <a:lnTo>
                    <a:pt x="3726" y="91"/>
                  </a:lnTo>
                  <a:lnTo>
                    <a:pt x="3684" y="81"/>
                  </a:lnTo>
                  <a:lnTo>
                    <a:pt x="3654" y="76"/>
                  </a:lnTo>
                  <a:lnTo>
                    <a:pt x="3642" y="70"/>
                  </a:lnTo>
                  <a:lnTo>
                    <a:pt x="3630" y="65"/>
                  </a:lnTo>
                  <a:lnTo>
                    <a:pt x="3612" y="60"/>
                  </a:lnTo>
                  <a:lnTo>
                    <a:pt x="3594" y="50"/>
                  </a:lnTo>
                  <a:lnTo>
                    <a:pt x="3576" y="50"/>
                  </a:lnTo>
                  <a:lnTo>
                    <a:pt x="3558" y="44"/>
                  </a:lnTo>
                  <a:lnTo>
                    <a:pt x="3540" y="44"/>
                  </a:lnTo>
                  <a:lnTo>
                    <a:pt x="3528" y="44"/>
                  </a:lnTo>
                  <a:lnTo>
                    <a:pt x="3516" y="50"/>
                  </a:lnTo>
                  <a:lnTo>
                    <a:pt x="3504" y="50"/>
                  </a:lnTo>
                  <a:lnTo>
                    <a:pt x="3492" y="55"/>
                  </a:lnTo>
                  <a:lnTo>
                    <a:pt x="3480" y="55"/>
                  </a:lnTo>
                  <a:lnTo>
                    <a:pt x="3468" y="65"/>
                  </a:lnTo>
                  <a:lnTo>
                    <a:pt x="3456" y="70"/>
                  </a:lnTo>
                  <a:lnTo>
                    <a:pt x="3450" y="70"/>
                  </a:lnTo>
                  <a:lnTo>
                    <a:pt x="3420" y="76"/>
                  </a:lnTo>
                  <a:lnTo>
                    <a:pt x="3330" y="81"/>
                  </a:lnTo>
                  <a:lnTo>
                    <a:pt x="3204" y="91"/>
                  </a:lnTo>
                  <a:lnTo>
                    <a:pt x="3126" y="102"/>
                  </a:lnTo>
                  <a:lnTo>
                    <a:pt x="3048" y="112"/>
                  </a:lnTo>
                  <a:lnTo>
                    <a:pt x="2970" y="123"/>
                  </a:lnTo>
                  <a:lnTo>
                    <a:pt x="2904" y="128"/>
                  </a:lnTo>
                  <a:lnTo>
                    <a:pt x="2868" y="128"/>
                  </a:lnTo>
                  <a:lnTo>
                    <a:pt x="2844" y="128"/>
                  </a:lnTo>
                  <a:lnTo>
                    <a:pt x="2814" y="128"/>
                  </a:lnTo>
                  <a:lnTo>
                    <a:pt x="2790" y="128"/>
                  </a:lnTo>
                  <a:lnTo>
                    <a:pt x="2766" y="123"/>
                  </a:lnTo>
                  <a:lnTo>
                    <a:pt x="2742" y="117"/>
                  </a:lnTo>
                  <a:lnTo>
                    <a:pt x="2724" y="112"/>
                  </a:lnTo>
                  <a:lnTo>
                    <a:pt x="2706" y="107"/>
                  </a:lnTo>
                  <a:lnTo>
                    <a:pt x="2704" y="83"/>
                  </a:lnTo>
                  <a:lnTo>
                    <a:pt x="2710" y="56"/>
                  </a:lnTo>
                  <a:lnTo>
                    <a:pt x="2710" y="36"/>
                  </a:lnTo>
                  <a:lnTo>
                    <a:pt x="2696" y="25"/>
                  </a:lnTo>
                  <a:lnTo>
                    <a:pt x="2672" y="36"/>
                  </a:lnTo>
                  <a:lnTo>
                    <a:pt x="2658" y="50"/>
                  </a:lnTo>
                  <a:lnTo>
                    <a:pt x="2638" y="60"/>
                  </a:lnTo>
                  <a:lnTo>
                    <a:pt x="2614" y="76"/>
                  </a:lnTo>
                  <a:lnTo>
                    <a:pt x="2590" y="84"/>
                  </a:lnTo>
                  <a:lnTo>
                    <a:pt x="2558" y="95"/>
                  </a:lnTo>
                  <a:lnTo>
                    <a:pt x="2536" y="98"/>
                  </a:lnTo>
                  <a:lnTo>
                    <a:pt x="2508" y="102"/>
                  </a:lnTo>
                  <a:lnTo>
                    <a:pt x="2478" y="105"/>
                  </a:lnTo>
                  <a:lnTo>
                    <a:pt x="2444" y="109"/>
                  </a:lnTo>
                  <a:lnTo>
                    <a:pt x="2410" y="110"/>
                  </a:lnTo>
                  <a:lnTo>
                    <a:pt x="2374" y="107"/>
                  </a:lnTo>
                  <a:lnTo>
                    <a:pt x="2348" y="103"/>
                  </a:lnTo>
                  <a:lnTo>
                    <a:pt x="2322" y="91"/>
                  </a:lnTo>
                  <a:lnTo>
                    <a:pt x="2304" y="86"/>
                  </a:lnTo>
                  <a:lnTo>
                    <a:pt x="2292" y="81"/>
                  </a:lnTo>
                  <a:lnTo>
                    <a:pt x="2286" y="76"/>
                  </a:lnTo>
                  <a:lnTo>
                    <a:pt x="2274" y="70"/>
                  </a:lnTo>
                  <a:lnTo>
                    <a:pt x="2268" y="65"/>
                  </a:lnTo>
                  <a:lnTo>
                    <a:pt x="2246" y="18"/>
                  </a:lnTo>
                  <a:lnTo>
                    <a:pt x="2224" y="0"/>
                  </a:lnTo>
                  <a:lnTo>
                    <a:pt x="2185" y="3"/>
                  </a:lnTo>
                  <a:lnTo>
                    <a:pt x="2156" y="16"/>
                  </a:lnTo>
                  <a:lnTo>
                    <a:pt x="2126" y="22"/>
                  </a:lnTo>
                  <a:lnTo>
                    <a:pt x="2081" y="49"/>
                  </a:lnTo>
                  <a:lnTo>
                    <a:pt x="2048" y="64"/>
                  </a:lnTo>
                  <a:lnTo>
                    <a:pt x="2018" y="76"/>
                  </a:lnTo>
                  <a:lnTo>
                    <a:pt x="1986" y="96"/>
                  </a:lnTo>
                  <a:lnTo>
                    <a:pt x="1896" y="102"/>
                  </a:lnTo>
                  <a:lnTo>
                    <a:pt x="1794" y="102"/>
                  </a:lnTo>
                  <a:lnTo>
                    <a:pt x="1692" y="102"/>
                  </a:lnTo>
                  <a:lnTo>
                    <a:pt x="1644" y="102"/>
                  </a:lnTo>
                  <a:lnTo>
                    <a:pt x="1602" y="96"/>
                  </a:lnTo>
                  <a:lnTo>
                    <a:pt x="1560" y="91"/>
                  </a:lnTo>
                  <a:lnTo>
                    <a:pt x="1524" y="86"/>
                  </a:lnTo>
                  <a:lnTo>
                    <a:pt x="1506" y="86"/>
                  </a:lnTo>
                  <a:lnTo>
                    <a:pt x="1494" y="81"/>
                  </a:lnTo>
                  <a:lnTo>
                    <a:pt x="1482" y="76"/>
                  </a:lnTo>
                  <a:lnTo>
                    <a:pt x="1476" y="70"/>
                  </a:lnTo>
                  <a:lnTo>
                    <a:pt x="1458" y="65"/>
                  </a:lnTo>
                  <a:lnTo>
                    <a:pt x="1440" y="55"/>
                  </a:lnTo>
                  <a:lnTo>
                    <a:pt x="1428" y="50"/>
                  </a:lnTo>
                  <a:lnTo>
                    <a:pt x="1410" y="50"/>
                  </a:lnTo>
                  <a:lnTo>
                    <a:pt x="1398" y="44"/>
                  </a:lnTo>
                  <a:lnTo>
                    <a:pt x="1386" y="44"/>
                  </a:lnTo>
                  <a:lnTo>
                    <a:pt x="1374" y="44"/>
                  </a:lnTo>
                  <a:lnTo>
                    <a:pt x="1356" y="44"/>
                  </a:lnTo>
                  <a:lnTo>
                    <a:pt x="1344" y="44"/>
                  </a:lnTo>
                  <a:lnTo>
                    <a:pt x="1332" y="50"/>
                  </a:lnTo>
                  <a:lnTo>
                    <a:pt x="1308" y="55"/>
                  </a:lnTo>
                  <a:lnTo>
                    <a:pt x="1260" y="70"/>
                  </a:lnTo>
                  <a:lnTo>
                    <a:pt x="1218" y="86"/>
                  </a:lnTo>
                  <a:lnTo>
                    <a:pt x="1176" y="96"/>
                  </a:lnTo>
                  <a:lnTo>
                    <a:pt x="1140" y="107"/>
                  </a:lnTo>
                  <a:lnTo>
                    <a:pt x="1098" y="117"/>
                  </a:lnTo>
                  <a:lnTo>
                    <a:pt x="1062" y="128"/>
                  </a:lnTo>
                  <a:lnTo>
                    <a:pt x="1020" y="133"/>
                  </a:lnTo>
                  <a:lnTo>
                    <a:pt x="948" y="143"/>
                  </a:lnTo>
                  <a:lnTo>
                    <a:pt x="882" y="149"/>
                  </a:lnTo>
                  <a:lnTo>
                    <a:pt x="822" y="149"/>
                  </a:lnTo>
                  <a:lnTo>
                    <a:pt x="762" y="143"/>
                  </a:lnTo>
                  <a:lnTo>
                    <a:pt x="708" y="138"/>
                  </a:lnTo>
                  <a:lnTo>
                    <a:pt x="654" y="128"/>
                  </a:lnTo>
                  <a:lnTo>
                    <a:pt x="612" y="117"/>
                  </a:lnTo>
                  <a:lnTo>
                    <a:pt x="570" y="107"/>
                  </a:lnTo>
                  <a:lnTo>
                    <a:pt x="534" y="96"/>
                  </a:lnTo>
                  <a:lnTo>
                    <a:pt x="504" y="86"/>
                  </a:lnTo>
                  <a:lnTo>
                    <a:pt x="480" y="76"/>
                  </a:lnTo>
                  <a:lnTo>
                    <a:pt x="462" y="65"/>
                  </a:lnTo>
                  <a:lnTo>
                    <a:pt x="444" y="55"/>
                  </a:lnTo>
                  <a:lnTo>
                    <a:pt x="426" y="44"/>
                  </a:lnTo>
                  <a:lnTo>
                    <a:pt x="408" y="34"/>
                  </a:lnTo>
                  <a:lnTo>
                    <a:pt x="402" y="34"/>
                  </a:lnTo>
                  <a:lnTo>
                    <a:pt x="396" y="34"/>
                  </a:lnTo>
                  <a:lnTo>
                    <a:pt x="390" y="34"/>
                  </a:lnTo>
                  <a:lnTo>
                    <a:pt x="390" y="34"/>
                  </a:lnTo>
                  <a:lnTo>
                    <a:pt x="384" y="34"/>
                  </a:lnTo>
                  <a:lnTo>
                    <a:pt x="378" y="39"/>
                  </a:lnTo>
                  <a:lnTo>
                    <a:pt x="372" y="44"/>
                  </a:lnTo>
                  <a:lnTo>
                    <a:pt x="360" y="55"/>
                  </a:lnTo>
                  <a:lnTo>
                    <a:pt x="348" y="65"/>
                  </a:lnTo>
                  <a:lnTo>
                    <a:pt x="342" y="70"/>
                  </a:lnTo>
                  <a:lnTo>
                    <a:pt x="336" y="76"/>
                  </a:lnTo>
                  <a:lnTo>
                    <a:pt x="324" y="86"/>
                  </a:lnTo>
                  <a:lnTo>
                    <a:pt x="306" y="91"/>
                  </a:lnTo>
                  <a:lnTo>
                    <a:pt x="288" y="96"/>
                  </a:lnTo>
                  <a:lnTo>
                    <a:pt x="264" y="102"/>
                  </a:lnTo>
                  <a:lnTo>
                    <a:pt x="240" y="107"/>
                  </a:lnTo>
                  <a:lnTo>
                    <a:pt x="216" y="112"/>
                  </a:lnTo>
                  <a:lnTo>
                    <a:pt x="192" y="112"/>
                  </a:lnTo>
                  <a:lnTo>
                    <a:pt x="168" y="117"/>
                  </a:lnTo>
                  <a:lnTo>
                    <a:pt x="145" y="117"/>
                  </a:lnTo>
                  <a:lnTo>
                    <a:pt x="120" y="117"/>
                  </a:lnTo>
                  <a:lnTo>
                    <a:pt x="90" y="112"/>
                  </a:lnTo>
                  <a:lnTo>
                    <a:pt x="66" y="112"/>
                  </a:lnTo>
                  <a:lnTo>
                    <a:pt x="42" y="107"/>
                  </a:lnTo>
                  <a:lnTo>
                    <a:pt x="24" y="102"/>
                  </a:lnTo>
                  <a:lnTo>
                    <a:pt x="0" y="96"/>
                  </a:lnTo>
                  <a:lnTo>
                    <a:pt x="0" y="445"/>
                  </a:lnTo>
                  <a:lnTo>
                    <a:pt x="5760" y="445"/>
                  </a:lnTo>
                  <a:lnTo>
                    <a:pt x="5760" y="445"/>
                  </a:lnTo>
                  <a:lnTo>
                    <a:pt x="5760" y="445"/>
                  </a:lnTo>
                </a:path>
              </a:pathLst>
            </a:custGeom>
            <a:solidFill>
              <a:schemeClr val="accent2">
                <a:alpha val="50000"/>
              </a:schemeClr>
            </a:solidFill>
            <a:ln w="9525">
              <a:noFill/>
              <a:prstDash val="solid"/>
              <a:round/>
              <a:headEnd/>
              <a:tailEnd/>
            </a:ln>
          </p:spPr>
          <p:txBody>
            <a:bodyPr/>
            <a:lstStyle/>
            <a:p>
              <a:pPr>
                <a:defRPr/>
              </a:pPr>
              <a:endParaRPr lang="en-US"/>
            </a:p>
          </p:txBody>
        </p:sp>
        <p:sp>
          <p:nvSpPr>
            <p:cNvPr id="53271" name="Freeform 23"/>
            <p:cNvSpPr>
              <a:spLocks/>
            </p:cNvSpPr>
            <p:nvPr userDrawn="1"/>
          </p:nvSpPr>
          <p:spPr bwMode="hidden">
            <a:xfrm>
              <a:off x="0" y="3867"/>
              <a:ext cx="5770" cy="174"/>
            </a:xfrm>
            <a:custGeom>
              <a:avLst/>
              <a:gdLst/>
              <a:ahLst/>
              <a:cxnLst>
                <a:cxn ang="0">
                  <a:pos x="4993" y="66"/>
                </a:cxn>
                <a:cxn ang="0">
                  <a:pos x="4771" y="132"/>
                </a:cxn>
                <a:cxn ang="0">
                  <a:pos x="4640" y="96"/>
                </a:cxn>
                <a:cxn ang="0">
                  <a:pos x="4598" y="36"/>
                </a:cxn>
                <a:cxn ang="0">
                  <a:pos x="4478" y="30"/>
                </a:cxn>
                <a:cxn ang="0">
                  <a:pos x="4186" y="108"/>
                </a:cxn>
                <a:cxn ang="0">
                  <a:pos x="3815" y="120"/>
                </a:cxn>
                <a:cxn ang="0">
                  <a:pos x="3617" y="72"/>
                </a:cxn>
                <a:cxn ang="0">
                  <a:pos x="3510" y="60"/>
                </a:cxn>
                <a:cxn ang="0">
                  <a:pos x="3336" y="96"/>
                </a:cxn>
                <a:cxn ang="0">
                  <a:pos x="2846" y="150"/>
                </a:cxn>
                <a:cxn ang="0">
                  <a:pos x="2703" y="96"/>
                </a:cxn>
                <a:cxn ang="0">
                  <a:pos x="2619" y="90"/>
                </a:cxn>
                <a:cxn ang="0">
                  <a:pos x="2416" y="132"/>
                </a:cxn>
                <a:cxn ang="0">
                  <a:pos x="2278" y="84"/>
                </a:cxn>
                <a:cxn ang="0">
                  <a:pos x="2151" y="36"/>
                </a:cxn>
                <a:cxn ang="0">
                  <a:pos x="1947" y="120"/>
                </a:cxn>
                <a:cxn ang="0">
                  <a:pos x="1525" y="102"/>
                </a:cxn>
                <a:cxn ang="0">
                  <a:pos x="1429" y="60"/>
                </a:cxn>
                <a:cxn ang="0">
                  <a:pos x="1333" y="60"/>
                </a:cxn>
                <a:cxn ang="0">
                  <a:pos x="1058" y="150"/>
                </a:cxn>
                <a:cxn ang="0">
                  <a:pos x="652" y="150"/>
                </a:cxn>
                <a:cxn ang="0">
                  <a:pos x="442" y="66"/>
                </a:cxn>
                <a:cxn ang="0">
                  <a:pos x="377" y="48"/>
                </a:cxn>
                <a:cxn ang="0">
                  <a:pos x="305" y="108"/>
                </a:cxn>
                <a:cxn ang="0">
                  <a:pos x="144" y="138"/>
                </a:cxn>
                <a:cxn ang="0">
                  <a:pos x="0" y="96"/>
                </a:cxn>
                <a:cxn ang="0">
                  <a:pos x="167" y="120"/>
                </a:cxn>
                <a:cxn ang="0">
                  <a:pos x="323" y="84"/>
                </a:cxn>
                <a:cxn ang="0">
                  <a:pos x="383" y="24"/>
                </a:cxn>
                <a:cxn ang="0">
                  <a:pos x="460" y="60"/>
                </a:cxn>
                <a:cxn ang="0">
                  <a:pos x="706" y="144"/>
                </a:cxn>
                <a:cxn ang="0">
                  <a:pos x="1100" y="120"/>
                </a:cxn>
                <a:cxn ang="0">
                  <a:pos x="1345" y="36"/>
                </a:cxn>
                <a:cxn ang="0">
                  <a:pos x="1441" y="48"/>
                </a:cxn>
                <a:cxn ang="0">
                  <a:pos x="1561" y="90"/>
                </a:cxn>
                <a:cxn ang="0">
                  <a:pos x="1971" y="96"/>
                </a:cxn>
                <a:cxn ang="0">
                  <a:pos x="2235" y="3"/>
                </a:cxn>
                <a:cxn ang="0">
                  <a:pos x="2350" y="102"/>
                </a:cxn>
                <a:cxn ang="0">
                  <a:pos x="2559" y="96"/>
                </a:cxn>
                <a:cxn ang="0">
                  <a:pos x="2715" y="24"/>
                </a:cxn>
                <a:cxn ang="0">
                  <a:pos x="2792" y="132"/>
                </a:cxn>
                <a:cxn ang="0">
                  <a:pos x="3127" y="102"/>
                </a:cxn>
                <a:cxn ang="0">
                  <a:pos x="3486" y="48"/>
                </a:cxn>
                <a:cxn ang="0">
                  <a:pos x="3582" y="42"/>
                </a:cxn>
                <a:cxn ang="0">
                  <a:pos x="3731" y="90"/>
                </a:cxn>
                <a:cxn ang="0">
                  <a:pos x="4078" y="102"/>
                </a:cxn>
                <a:cxn ang="0">
                  <a:pos x="4419" y="30"/>
                </a:cxn>
                <a:cxn ang="0">
                  <a:pos x="4574" y="6"/>
                </a:cxn>
                <a:cxn ang="0">
                  <a:pos x="4628" y="60"/>
                </a:cxn>
                <a:cxn ang="0">
                  <a:pos x="4724" y="108"/>
                </a:cxn>
                <a:cxn ang="0">
                  <a:pos x="4927" y="84"/>
                </a:cxn>
                <a:cxn ang="0">
                  <a:pos x="5118" y="14"/>
                </a:cxn>
                <a:cxn ang="0">
                  <a:pos x="5280" y="9"/>
                </a:cxn>
                <a:cxn ang="0">
                  <a:pos x="5453" y="36"/>
                </a:cxn>
                <a:cxn ang="0">
                  <a:pos x="5465" y="72"/>
                </a:cxn>
                <a:cxn ang="0">
                  <a:pos x="5656" y="90"/>
                </a:cxn>
                <a:cxn ang="0">
                  <a:pos x="5710" y="102"/>
                </a:cxn>
                <a:cxn ang="0">
                  <a:pos x="5477" y="90"/>
                </a:cxn>
                <a:cxn ang="0">
                  <a:pos x="5453" y="60"/>
                </a:cxn>
                <a:cxn ang="0">
                  <a:pos x="5393" y="30"/>
                </a:cxn>
                <a:cxn ang="0">
                  <a:pos x="5219" y="24"/>
                </a:cxn>
              </a:cxnLst>
              <a:rect l="0" t="0" r="r" b="b"/>
              <a:pathLst>
                <a:path w="5770" h="174">
                  <a:moveTo>
                    <a:pt x="5151" y="24"/>
                  </a:moveTo>
                  <a:lnTo>
                    <a:pt x="5127" y="26"/>
                  </a:lnTo>
                  <a:lnTo>
                    <a:pt x="5082" y="30"/>
                  </a:lnTo>
                  <a:lnTo>
                    <a:pt x="5049" y="38"/>
                  </a:lnTo>
                  <a:lnTo>
                    <a:pt x="5029" y="48"/>
                  </a:lnTo>
                  <a:lnTo>
                    <a:pt x="5017" y="54"/>
                  </a:lnTo>
                  <a:lnTo>
                    <a:pt x="4993" y="66"/>
                  </a:lnTo>
                  <a:lnTo>
                    <a:pt x="4957" y="84"/>
                  </a:lnTo>
                  <a:lnTo>
                    <a:pt x="4927" y="102"/>
                  </a:lnTo>
                  <a:lnTo>
                    <a:pt x="4891" y="114"/>
                  </a:lnTo>
                  <a:lnTo>
                    <a:pt x="4861" y="120"/>
                  </a:lnTo>
                  <a:lnTo>
                    <a:pt x="4831" y="126"/>
                  </a:lnTo>
                  <a:lnTo>
                    <a:pt x="4801" y="132"/>
                  </a:lnTo>
                  <a:lnTo>
                    <a:pt x="4771" y="132"/>
                  </a:lnTo>
                  <a:lnTo>
                    <a:pt x="4748" y="132"/>
                  </a:lnTo>
                  <a:lnTo>
                    <a:pt x="4724" y="126"/>
                  </a:lnTo>
                  <a:lnTo>
                    <a:pt x="4706" y="120"/>
                  </a:lnTo>
                  <a:lnTo>
                    <a:pt x="4682" y="114"/>
                  </a:lnTo>
                  <a:lnTo>
                    <a:pt x="4670" y="108"/>
                  </a:lnTo>
                  <a:lnTo>
                    <a:pt x="4652" y="102"/>
                  </a:lnTo>
                  <a:lnTo>
                    <a:pt x="4640" y="96"/>
                  </a:lnTo>
                  <a:lnTo>
                    <a:pt x="4634" y="84"/>
                  </a:lnTo>
                  <a:lnTo>
                    <a:pt x="4628" y="78"/>
                  </a:lnTo>
                  <a:lnTo>
                    <a:pt x="4622" y="66"/>
                  </a:lnTo>
                  <a:lnTo>
                    <a:pt x="4616" y="54"/>
                  </a:lnTo>
                  <a:lnTo>
                    <a:pt x="4610" y="48"/>
                  </a:lnTo>
                  <a:lnTo>
                    <a:pt x="4604" y="42"/>
                  </a:lnTo>
                  <a:lnTo>
                    <a:pt x="4598" y="36"/>
                  </a:lnTo>
                  <a:lnTo>
                    <a:pt x="4586" y="30"/>
                  </a:lnTo>
                  <a:lnTo>
                    <a:pt x="4574" y="24"/>
                  </a:lnTo>
                  <a:lnTo>
                    <a:pt x="4562" y="18"/>
                  </a:lnTo>
                  <a:lnTo>
                    <a:pt x="4544" y="18"/>
                  </a:lnTo>
                  <a:lnTo>
                    <a:pt x="4526" y="18"/>
                  </a:lnTo>
                  <a:lnTo>
                    <a:pt x="4502" y="24"/>
                  </a:lnTo>
                  <a:lnTo>
                    <a:pt x="4478" y="30"/>
                  </a:lnTo>
                  <a:lnTo>
                    <a:pt x="4449" y="36"/>
                  </a:lnTo>
                  <a:lnTo>
                    <a:pt x="4419" y="48"/>
                  </a:lnTo>
                  <a:lnTo>
                    <a:pt x="4383" y="60"/>
                  </a:lnTo>
                  <a:lnTo>
                    <a:pt x="4341" y="72"/>
                  </a:lnTo>
                  <a:lnTo>
                    <a:pt x="4287" y="90"/>
                  </a:lnTo>
                  <a:lnTo>
                    <a:pt x="4239" y="96"/>
                  </a:lnTo>
                  <a:lnTo>
                    <a:pt x="4186" y="108"/>
                  </a:lnTo>
                  <a:lnTo>
                    <a:pt x="4132" y="114"/>
                  </a:lnTo>
                  <a:lnTo>
                    <a:pt x="4078" y="120"/>
                  </a:lnTo>
                  <a:lnTo>
                    <a:pt x="4024" y="120"/>
                  </a:lnTo>
                  <a:lnTo>
                    <a:pt x="3970" y="120"/>
                  </a:lnTo>
                  <a:lnTo>
                    <a:pt x="3916" y="120"/>
                  </a:lnTo>
                  <a:lnTo>
                    <a:pt x="3863" y="120"/>
                  </a:lnTo>
                  <a:lnTo>
                    <a:pt x="3815" y="120"/>
                  </a:lnTo>
                  <a:lnTo>
                    <a:pt x="3767" y="114"/>
                  </a:lnTo>
                  <a:lnTo>
                    <a:pt x="3731" y="108"/>
                  </a:lnTo>
                  <a:lnTo>
                    <a:pt x="3689" y="96"/>
                  </a:lnTo>
                  <a:lnTo>
                    <a:pt x="3659" y="90"/>
                  </a:lnTo>
                  <a:lnTo>
                    <a:pt x="3647" y="84"/>
                  </a:lnTo>
                  <a:lnTo>
                    <a:pt x="3635" y="78"/>
                  </a:lnTo>
                  <a:lnTo>
                    <a:pt x="3617" y="72"/>
                  </a:lnTo>
                  <a:lnTo>
                    <a:pt x="3600" y="60"/>
                  </a:lnTo>
                  <a:lnTo>
                    <a:pt x="3582" y="60"/>
                  </a:lnTo>
                  <a:lnTo>
                    <a:pt x="3564" y="54"/>
                  </a:lnTo>
                  <a:lnTo>
                    <a:pt x="3546" y="54"/>
                  </a:lnTo>
                  <a:lnTo>
                    <a:pt x="3534" y="54"/>
                  </a:lnTo>
                  <a:lnTo>
                    <a:pt x="3522" y="60"/>
                  </a:lnTo>
                  <a:lnTo>
                    <a:pt x="3510" y="60"/>
                  </a:lnTo>
                  <a:lnTo>
                    <a:pt x="3498" y="66"/>
                  </a:lnTo>
                  <a:lnTo>
                    <a:pt x="3486" y="66"/>
                  </a:lnTo>
                  <a:lnTo>
                    <a:pt x="3474" y="78"/>
                  </a:lnTo>
                  <a:lnTo>
                    <a:pt x="3462" y="84"/>
                  </a:lnTo>
                  <a:lnTo>
                    <a:pt x="3456" y="84"/>
                  </a:lnTo>
                  <a:lnTo>
                    <a:pt x="3426" y="90"/>
                  </a:lnTo>
                  <a:lnTo>
                    <a:pt x="3336" y="96"/>
                  </a:lnTo>
                  <a:lnTo>
                    <a:pt x="3205" y="108"/>
                  </a:lnTo>
                  <a:lnTo>
                    <a:pt x="3127" y="120"/>
                  </a:lnTo>
                  <a:lnTo>
                    <a:pt x="3049" y="132"/>
                  </a:lnTo>
                  <a:lnTo>
                    <a:pt x="2972" y="144"/>
                  </a:lnTo>
                  <a:lnTo>
                    <a:pt x="2906" y="150"/>
                  </a:lnTo>
                  <a:lnTo>
                    <a:pt x="2870" y="150"/>
                  </a:lnTo>
                  <a:lnTo>
                    <a:pt x="2846" y="150"/>
                  </a:lnTo>
                  <a:lnTo>
                    <a:pt x="2816" y="150"/>
                  </a:lnTo>
                  <a:lnTo>
                    <a:pt x="2792" y="150"/>
                  </a:lnTo>
                  <a:lnTo>
                    <a:pt x="2768" y="144"/>
                  </a:lnTo>
                  <a:lnTo>
                    <a:pt x="2744" y="138"/>
                  </a:lnTo>
                  <a:lnTo>
                    <a:pt x="2727" y="132"/>
                  </a:lnTo>
                  <a:lnTo>
                    <a:pt x="2709" y="126"/>
                  </a:lnTo>
                  <a:lnTo>
                    <a:pt x="2703" y="96"/>
                  </a:lnTo>
                  <a:lnTo>
                    <a:pt x="2703" y="78"/>
                  </a:lnTo>
                  <a:lnTo>
                    <a:pt x="2709" y="42"/>
                  </a:lnTo>
                  <a:lnTo>
                    <a:pt x="2697" y="36"/>
                  </a:lnTo>
                  <a:lnTo>
                    <a:pt x="2673" y="42"/>
                  </a:lnTo>
                  <a:lnTo>
                    <a:pt x="2661" y="60"/>
                  </a:lnTo>
                  <a:lnTo>
                    <a:pt x="2643" y="72"/>
                  </a:lnTo>
                  <a:lnTo>
                    <a:pt x="2619" y="90"/>
                  </a:lnTo>
                  <a:lnTo>
                    <a:pt x="2595" y="102"/>
                  </a:lnTo>
                  <a:lnTo>
                    <a:pt x="2559" y="114"/>
                  </a:lnTo>
                  <a:lnTo>
                    <a:pt x="2541" y="114"/>
                  </a:lnTo>
                  <a:lnTo>
                    <a:pt x="2511" y="120"/>
                  </a:lnTo>
                  <a:lnTo>
                    <a:pt x="2481" y="126"/>
                  </a:lnTo>
                  <a:lnTo>
                    <a:pt x="2446" y="126"/>
                  </a:lnTo>
                  <a:lnTo>
                    <a:pt x="2416" y="132"/>
                  </a:lnTo>
                  <a:lnTo>
                    <a:pt x="2380" y="126"/>
                  </a:lnTo>
                  <a:lnTo>
                    <a:pt x="2350" y="120"/>
                  </a:lnTo>
                  <a:lnTo>
                    <a:pt x="2326" y="108"/>
                  </a:lnTo>
                  <a:lnTo>
                    <a:pt x="2308" y="102"/>
                  </a:lnTo>
                  <a:lnTo>
                    <a:pt x="2296" y="96"/>
                  </a:lnTo>
                  <a:lnTo>
                    <a:pt x="2290" y="90"/>
                  </a:lnTo>
                  <a:lnTo>
                    <a:pt x="2278" y="84"/>
                  </a:lnTo>
                  <a:lnTo>
                    <a:pt x="2272" y="78"/>
                  </a:lnTo>
                  <a:lnTo>
                    <a:pt x="2250" y="57"/>
                  </a:lnTo>
                  <a:lnTo>
                    <a:pt x="2243" y="35"/>
                  </a:lnTo>
                  <a:lnTo>
                    <a:pt x="2228" y="18"/>
                  </a:lnTo>
                  <a:lnTo>
                    <a:pt x="2208" y="18"/>
                  </a:lnTo>
                  <a:lnTo>
                    <a:pt x="2172" y="24"/>
                  </a:lnTo>
                  <a:lnTo>
                    <a:pt x="2151" y="36"/>
                  </a:lnTo>
                  <a:lnTo>
                    <a:pt x="2127" y="51"/>
                  </a:lnTo>
                  <a:lnTo>
                    <a:pt x="2097" y="60"/>
                  </a:lnTo>
                  <a:lnTo>
                    <a:pt x="2073" y="72"/>
                  </a:lnTo>
                  <a:lnTo>
                    <a:pt x="2046" y="87"/>
                  </a:lnTo>
                  <a:lnTo>
                    <a:pt x="2007" y="102"/>
                  </a:lnTo>
                  <a:lnTo>
                    <a:pt x="1977" y="114"/>
                  </a:lnTo>
                  <a:lnTo>
                    <a:pt x="1947" y="120"/>
                  </a:lnTo>
                  <a:lnTo>
                    <a:pt x="1895" y="120"/>
                  </a:lnTo>
                  <a:lnTo>
                    <a:pt x="1794" y="120"/>
                  </a:lnTo>
                  <a:lnTo>
                    <a:pt x="1692" y="120"/>
                  </a:lnTo>
                  <a:lnTo>
                    <a:pt x="1644" y="120"/>
                  </a:lnTo>
                  <a:lnTo>
                    <a:pt x="1602" y="114"/>
                  </a:lnTo>
                  <a:lnTo>
                    <a:pt x="1561" y="108"/>
                  </a:lnTo>
                  <a:lnTo>
                    <a:pt x="1525" y="102"/>
                  </a:lnTo>
                  <a:lnTo>
                    <a:pt x="1507" y="102"/>
                  </a:lnTo>
                  <a:lnTo>
                    <a:pt x="1495" y="96"/>
                  </a:lnTo>
                  <a:lnTo>
                    <a:pt x="1483" y="90"/>
                  </a:lnTo>
                  <a:lnTo>
                    <a:pt x="1477" y="84"/>
                  </a:lnTo>
                  <a:lnTo>
                    <a:pt x="1459" y="78"/>
                  </a:lnTo>
                  <a:lnTo>
                    <a:pt x="1441" y="66"/>
                  </a:lnTo>
                  <a:lnTo>
                    <a:pt x="1429" y="60"/>
                  </a:lnTo>
                  <a:lnTo>
                    <a:pt x="1411" y="60"/>
                  </a:lnTo>
                  <a:lnTo>
                    <a:pt x="1399" y="54"/>
                  </a:lnTo>
                  <a:lnTo>
                    <a:pt x="1387" y="54"/>
                  </a:lnTo>
                  <a:lnTo>
                    <a:pt x="1375" y="54"/>
                  </a:lnTo>
                  <a:lnTo>
                    <a:pt x="1357" y="54"/>
                  </a:lnTo>
                  <a:lnTo>
                    <a:pt x="1345" y="54"/>
                  </a:lnTo>
                  <a:lnTo>
                    <a:pt x="1333" y="60"/>
                  </a:lnTo>
                  <a:lnTo>
                    <a:pt x="1309" y="66"/>
                  </a:lnTo>
                  <a:lnTo>
                    <a:pt x="1262" y="84"/>
                  </a:lnTo>
                  <a:lnTo>
                    <a:pt x="1220" y="102"/>
                  </a:lnTo>
                  <a:lnTo>
                    <a:pt x="1178" y="114"/>
                  </a:lnTo>
                  <a:lnTo>
                    <a:pt x="1142" y="126"/>
                  </a:lnTo>
                  <a:lnTo>
                    <a:pt x="1100" y="138"/>
                  </a:lnTo>
                  <a:lnTo>
                    <a:pt x="1058" y="150"/>
                  </a:lnTo>
                  <a:lnTo>
                    <a:pt x="1016" y="156"/>
                  </a:lnTo>
                  <a:lnTo>
                    <a:pt x="945" y="168"/>
                  </a:lnTo>
                  <a:lnTo>
                    <a:pt x="879" y="174"/>
                  </a:lnTo>
                  <a:lnTo>
                    <a:pt x="819" y="174"/>
                  </a:lnTo>
                  <a:lnTo>
                    <a:pt x="759" y="168"/>
                  </a:lnTo>
                  <a:lnTo>
                    <a:pt x="706" y="162"/>
                  </a:lnTo>
                  <a:lnTo>
                    <a:pt x="652" y="150"/>
                  </a:lnTo>
                  <a:lnTo>
                    <a:pt x="610" y="138"/>
                  </a:lnTo>
                  <a:lnTo>
                    <a:pt x="568" y="126"/>
                  </a:lnTo>
                  <a:lnTo>
                    <a:pt x="532" y="114"/>
                  </a:lnTo>
                  <a:lnTo>
                    <a:pt x="502" y="102"/>
                  </a:lnTo>
                  <a:lnTo>
                    <a:pt x="478" y="90"/>
                  </a:lnTo>
                  <a:lnTo>
                    <a:pt x="460" y="78"/>
                  </a:lnTo>
                  <a:lnTo>
                    <a:pt x="442" y="66"/>
                  </a:lnTo>
                  <a:lnTo>
                    <a:pt x="425" y="54"/>
                  </a:lnTo>
                  <a:lnTo>
                    <a:pt x="407" y="42"/>
                  </a:lnTo>
                  <a:lnTo>
                    <a:pt x="401" y="42"/>
                  </a:lnTo>
                  <a:lnTo>
                    <a:pt x="395" y="42"/>
                  </a:lnTo>
                  <a:lnTo>
                    <a:pt x="389" y="42"/>
                  </a:lnTo>
                  <a:lnTo>
                    <a:pt x="383" y="42"/>
                  </a:lnTo>
                  <a:lnTo>
                    <a:pt x="377" y="48"/>
                  </a:lnTo>
                  <a:lnTo>
                    <a:pt x="371" y="54"/>
                  </a:lnTo>
                  <a:lnTo>
                    <a:pt x="359" y="66"/>
                  </a:lnTo>
                  <a:lnTo>
                    <a:pt x="347" y="78"/>
                  </a:lnTo>
                  <a:lnTo>
                    <a:pt x="341" y="84"/>
                  </a:lnTo>
                  <a:lnTo>
                    <a:pt x="335" y="90"/>
                  </a:lnTo>
                  <a:lnTo>
                    <a:pt x="323" y="102"/>
                  </a:lnTo>
                  <a:lnTo>
                    <a:pt x="305" y="108"/>
                  </a:lnTo>
                  <a:lnTo>
                    <a:pt x="287" y="114"/>
                  </a:lnTo>
                  <a:lnTo>
                    <a:pt x="263" y="120"/>
                  </a:lnTo>
                  <a:lnTo>
                    <a:pt x="239" y="126"/>
                  </a:lnTo>
                  <a:lnTo>
                    <a:pt x="215" y="132"/>
                  </a:lnTo>
                  <a:lnTo>
                    <a:pt x="191" y="132"/>
                  </a:lnTo>
                  <a:lnTo>
                    <a:pt x="167" y="138"/>
                  </a:lnTo>
                  <a:lnTo>
                    <a:pt x="144" y="138"/>
                  </a:lnTo>
                  <a:lnTo>
                    <a:pt x="120" y="138"/>
                  </a:lnTo>
                  <a:lnTo>
                    <a:pt x="90" y="132"/>
                  </a:lnTo>
                  <a:lnTo>
                    <a:pt x="66" y="132"/>
                  </a:lnTo>
                  <a:lnTo>
                    <a:pt x="42" y="126"/>
                  </a:lnTo>
                  <a:lnTo>
                    <a:pt x="24" y="120"/>
                  </a:lnTo>
                  <a:lnTo>
                    <a:pt x="0" y="114"/>
                  </a:lnTo>
                  <a:lnTo>
                    <a:pt x="0" y="96"/>
                  </a:lnTo>
                  <a:lnTo>
                    <a:pt x="24" y="102"/>
                  </a:lnTo>
                  <a:lnTo>
                    <a:pt x="42" y="108"/>
                  </a:lnTo>
                  <a:lnTo>
                    <a:pt x="66" y="114"/>
                  </a:lnTo>
                  <a:lnTo>
                    <a:pt x="90" y="114"/>
                  </a:lnTo>
                  <a:lnTo>
                    <a:pt x="120" y="120"/>
                  </a:lnTo>
                  <a:lnTo>
                    <a:pt x="144" y="120"/>
                  </a:lnTo>
                  <a:lnTo>
                    <a:pt x="167" y="120"/>
                  </a:lnTo>
                  <a:lnTo>
                    <a:pt x="191" y="114"/>
                  </a:lnTo>
                  <a:lnTo>
                    <a:pt x="215" y="114"/>
                  </a:lnTo>
                  <a:lnTo>
                    <a:pt x="239" y="108"/>
                  </a:lnTo>
                  <a:lnTo>
                    <a:pt x="263" y="102"/>
                  </a:lnTo>
                  <a:lnTo>
                    <a:pt x="287" y="96"/>
                  </a:lnTo>
                  <a:lnTo>
                    <a:pt x="305" y="90"/>
                  </a:lnTo>
                  <a:lnTo>
                    <a:pt x="323" y="84"/>
                  </a:lnTo>
                  <a:lnTo>
                    <a:pt x="335" y="72"/>
                  </a:lnTo>
                  <a:lnTo>
                    <a:pt x="341" y="66"/>
                  </a:lnTo>
                  <a:lnTo>
                    <a:pt x="347" y="60"/>
                  </a:lnTo>
                  <a:lnTo>
                    <a:pt x="359" y="48"/>
                  </a:lnTo>
                  <a:lnTo>
                    <a:pt x="371" y="36"/>
                  </a:lnTo>
                  <a:lnTo>
                    <a:pt x="377" y="30"/>
                  </a:lnTo>
                  <a:lnTo>
                    <a:pt x="383" y="24"/>
                  </a:lnTo>
                  <a:lnTo>
                    <a:pt x="389" y="24"/>
                  </a:lnTo>
                  <a:lnTo>
                    <a:pt x="395" y="24"/>
                  </a:lnTo>
                  <a:lnTo>
                    <a:pt x="401" y="24"/>
                  </a:lnTo>
                  <a:lnTo>
                    <a:pt x="407" y="24"/>
                  </a:lnTo>
                  <a:lnTo>
                    <a:pt x="425" y="36"/>
                  </a:lnTo>
                  <a:lnTo>
                    <a:pt x="442" y="48"/>
                  </a:lnTo>
                  <a:lnTo>
                    <a:pt x="460" y="60"/>
                  </a:lnTo>
                  <a:lnTo>
                    <a:pt x="478" y="72"/>
                  </a:lnTo>
                  <a:lnTo>
                    <a:pt x="502" y="84"/>
                  </a:lnTo>
                  <a:lnTo>
                    <a:pt x="532" y="96"/>
                  </a:lnTo>
                  <a:lnTo>
                    <a:pt x="568" y="108"/>
                  </a:lnTo>
                  <a:lnTo>
                    <a:pt x="610" y="120"/>
                  </a:lnTo>
                  <a:lnTo>
                    <a:pt x="652" y="132"/>
                  </a:lnTo>
                  <a:lnTo>
                    <a:pt x="706" y="144"/>
                  </a:lnTo>
                  <a:lnTo>
                    <a:pt x="759" y="150"/>
                  </a:lnTo>
                  <a:lnTo>
                    <a:pt x="819" y="156"/>
                  </a:lnTo>
                  <a:lnTo>
                    <a:pt x="879" y="156"/>
                  </a:lnTo>
                  <a:lnTo>
                    <a:pt x="945" y="150"/>
                  </a:lnTo>
                  <a:lnTo>
                    <a:pt x="1016" y="138"/>
                  </a:lnTo>
                  <a:lnTo>
                    <a:pt x="1058" y="132"/>
                  </a:lnTo>
                  <a:lnTo>
                    <a:pt x="1100" y="120"/>
                  </a:lnTo>
                  <a:lnTo>
                    <a:pt x="1142" y="108"/>
                  </a:lnTo>
                  <a:lnTo>
                    <a:pt x="1178" y="96"/>
                  </a:lnTo>
                  <a:lnTo>
                    <a:pt x="1220" y="84"/>
                  </a:lnTo>
                  <a:lnTo>
                    <a:pt x="1262" y="66"/>
                  </a:lnTo>
                  <a:lnTo>
                    <a:pt x="1309" y="48"/>
                  </a:lnTo>
                  <a:lnTo>
                    <a:pt x="1333" y="42"/>
                  </a:lnTo>
                  <a:lnTo>
                    <a:pt x="1345" y="36"/>
                  </a:lnTo>
                  <a:lnTo>
                    <a:pt x="1357" y="36"/>
                  </a:lnTo>
                  <a:lnTo>
                    <a:pt x="1375" y="36"/>
                  </a:lnTo>
                  <a:lnTo>
                    <a:pt x="1387" y="36"/>
                  </a:lnTo>
                  <a:lnTo>
                    <a:pt x="1399" y="36"/>
                  </a:lnTo>
                  <a:lnTo>
                    <a:pt x="1411" y="42"/>
                  </a:lnTo>
                  <a:lnTo>
                    <a:pt x="1429" y="42"/>
                  </a:lnTo>
                  <a:lnTo>
                    <a:pt x="1441" y="48"/>
                  </a:lnTo>
                  <a:lnTo>
                    <a:pt x="1459" y="60"/>
                  </a:lnTo>
                  <a:lnTo>
                    <a:pt x="1477" y="66"/>
                  </a:lnTo>
                  <a:lnTo>
                    <a:pt x="1483" y="72"/>
                  </a:lnTo>
                  <a:lnTo>
                    <a:pt x="1495" y="78"/>
                  </a:lnTo>
                  <a:lnTo>
                    <a:pt x="1507" y="84"/>
                  </a:lnTo>
                  <a:lnTo>
                    <a:pt x="1525" y="84"/>
                  </a:lnTo>
                  <a:lnTo>
                    <a:pt x="1561" y="90"/>
                  </a:lnTo>
                  <a:lnTo>
                    <a:pt x="1602" y="96"/>
                  </a:lnTo>
                  <a:lnTo>
                    <a:pt x="1644" y="102"/>
                  </a:lnTo>
                  <a:lnTo>
                    <a:pt x="1692" y="102"/>
                  </a:lnTo>
                  <a:lnTo>
                    <a:pt x="1794" y="102"/>
                  </a:lnTo>
                  <a:lnTo>
                    <a:pt x="1895" y="102"/>
                  </a:lnTo>
                  <a:lnTo>
                    <a:pt x="1938" y="102"/>
                  </a:lnTo>
                  <a:lnTo>
                    <a:pt x="1971" y="96"/>
                  </a:lnTo>
                  <a:lnTo>
                    <a:pt x="2019" y="77"/>
                  </a:lnTo>
                  <a:lnTo>
                    <a:pt x="2063" y="57"/>
                  </a:lnTo>
                  <a:lnTo>
                    <a:pt x="2111" y="38"/>
                  </a:lnTo>
                  <a:lnTo>
                    <a:pt x="2145" y="18"/>
                  </a:lnTo>
                  <a:lnTo>
                    <a:pt x="2172" y="9"/>
                  </a:lnTo>
                  <a:lnTo>
                    <a:pt x="2202" y="0"/>
                  </a:lnTo>
                  <a:lnTo>
                    <a:pt x="2235" y="3"/>
                  </a:lnTo>
                  <a:lnTo>
                    <a:pt x="2250" y="24"/>
                  </a:lnTo>
                  <a:lnTo>
                    <a:pt x="2262" y="51"/>
                  </a:lnTo>
                  <a:lnTo>
                    <a:pt x="2290" y="72"/>
                  </a:lnTo>
                  <a:lnTo>
                    <a:pt x="2296" y="78"/>
                  </a:lnTo>
                  <a:lnTo>
                    <a:pt x="2308" y="84"/>
                  </a:lnTo>
                  <a:lnTo>
                    <a:pt x="2326" y="90"/>
                  </a:lnTo>
                  <a:lnTo>
                    <a:pt x="2350" y="102"/>
                  </a:lnTo>
                  <a:lnTo>
                    <a:pt x="2380" y="108"/>
                  </a:lnTo>
                  <a:lnTo>
                    <a:pt x="2416" y="114"/>
                  </a:lnTo>
                  <a:lnTo>
                    <a:pt x="2446" y="108"/>
                  </a:lnTo>
                  <a:lnTo>
                    <a:pt x="2481" y="108"/>
                  </a:lnTo>
                  <a:lnTo>
                    <a:pt x="2511" y="102"/>
                  </a:lnTo>
                  <a:lnTo>
                    <a:pt x="2541" y="96"/>
                  </a:lnTo>
                  <a:lnTo>
                    <a:pt x="2559" y="96"/>
                  </a:lnTo>
                  <a:lnTo>
                    <a:pt x="2595" y="84"/>
                  </a:lnTo>
                  <a:lnTo>
                    <a:pt x="2619" y="72"/>
                  </a:lnTo>
                  <a:lnTo>
                    <a:pt x="2643" y="54"/>
                  </a:lnTo>
                  <a:lnTo>
                    <a:pt x="2661" y="42"/>
                  </a:lnTo>
                  <a:lnTo>
                    <a:pt x="2673" y="24"/>
                  </a:lnTo>
                  <a:lnTo>
                    <a:pt x="2697" y="18"/>
                  </a:lnTo>
                  <a:lnTo>
                    <a:pt x="2715" y="24"/>
                  </a:lnTo>
                  <a:lnTo>
                    <a:pt x="2715" y="48"/>
                  </a:lnTo>
                  <a:lnTo>
                    <a:pt x="2709" y="78"/>
                  </a:lnTo>
                  <a:lnTo>
                    <a:pt x="2709" y="108"/>
                  </a:lnTo>
                  <a:lnTo>
                    <a:pt x="2727" y="114"/>
                  </a:lnTo>
                  <a:lnTo>
                    <a:pt x="2744" y="120"/>
                  </a:lnTo>
                  <a:lnTo>
                    <a:pt x="2768" y="126"/>
                  </a:lnTo>
                  <a:lnTo>
                    <a:pt x="2792" y="132"/>
                  </a:lnTo>
                  <a:lnTo>
                    <a:pt x="2816" y="132"/>
                  </a:lnTo>
                  <a:lnTo>
                    <a:pt x="2846" y="132"/>
                  </a:lnTo>
                  <a:lnTo>
                    <a:pt x="2870" y="132"/>
                  </a:lnTo>
                  <a:lnTo>
                    <a:pt x="2906" y="132"/>
                  </a:lnTo>
                  <a:lnTo>
                    <a:pt x="2972" y="126"/>
                  </a:lnTo>
                  <a:lnTo>
                    <a:pt x="3049" y="114"/>
                  </a:lnTo>
                  <a:lnTo>
                    <a:pt x="3127" y="102"/>
                  </a:lnTo>
                  <a:lnTo>
                    <a:pt x="3205" y="90"/>
                  </a:lnTo>
                  <a:lnTo>
                    <a:pt x="3336" y="78"/>
                  </a:lnTo>
                  <a:lnTo>
                    <a:pt x="3426" y="72"/>
                  </a:lnTo>
                  <a:lnTo>
                    <a:pt x="3456" y="66"/>
                  </a:lnTo>
                  <a:lnTo>
                    <a:pt x="3462" y="66"/>
                  </a:lnTo>
                  <a:lnTo>
                    <a:pt x="3474" y="60"/>
                  </a:lnTo>
                  <a:lnTo>
                    <a:pt x="3486" y="48"/>
                  </a:lnTo>
                  <a:lnTo>
                    <a:pt x="3498" y="48"/>
                  </a:lnTo>
                  <a:lnTo>
                    <a:pt x="3510" y="42"/>
                  </a:lnTo>
                  <a:lnTo>
                    <a:pt x="3522" y="42"/>
                  </a:lnTo>
                  <a:lnTo>
                    <a:pt x="3534" y="36"/>
                  </a:lnTo>
                  <a:lnTo>
                    <a:pt x="3546" y="36"/>
                  </a:lnTo>
                  <a:lnTo>
                    <a:pt x="3564" y="36"/>
                  </a:lnTo>
                  <a:lnTo>
                    <a:pt x="3582" y="42"/>
                  </a:lnTo>
                  <a:lnTo>
                    <a:pt x="3600" y="42"/>
                  </a:lnTo>
                  <a:lnTo>
                    <a:pt x="3617" y="54"/>
                  </a:lnTo>
                  <a:lnTo>
                    <a:pt x="3635" y="60"/>
                  </a:lnTo>
                  <a:lnTo>
                    <a:pt x="3647" y="66"/>
                  </a:lnTo>
                  <a:lnTo>
                    <a:pt x="3659" y="72"/>
                  </a:lnTo>
                  <a:lnTo>
                    <a:pt x="3689" y="78"/>
                  </a:lnTo>
                  <a:lnTo>
                    <a:pt x="3731" y="90"/>
                  </a:lnTo>
                  <a:lnTo>
                    <a:pt x="3767" y="96"/>
                  </a:lnTo>
                  <a:lnTo>
                    <a:pt x="3815" y="102"/>
                  </a:lnTo>
                  <a:lnTo>
                    <a:pt x="3863" y="102"/>
                  </a:lnTo>
                  <a:lnTo>
                    <a:pt x="3916" y="102"/>
                  </a:lnTo>
                  <a:lnTo>
                    <a:pt x="3970" y="102"/>
                  </a:lnTo>
                  <a:lnTo>
                    <a:pt x="4024" y="102"/>
                  </a:lnTo>
                  <a:lnTo>
                    <a:pt x="4078" y="102"/>
                  </a:lnTo>
                  <a:lnTo>
                    <a:pt x="4132" y="96"/>
                  </a:lnTo>
                  <a:lnTo>
                    <a:pt x="4186" y="90"/>
                  </a:lnTo>
                  <a:lnTo>
                    <a:pt x="4239" y="78"/>
                  </a:lnTo>
                  <a:lnTo>
                    <a:pt x="4287" y="72"/>
                  </a:lnTo>
                  <a:lnTo>
                    <a:pt x="4341" y="54"/>
                  </a:lnTo>
                  <a:lnTo>
                    <a:pt x="4383" y="42"/>
                  </a:lnTo>
                  <a:lnTo>
                    <a:pt x="4419" y="30"/>
                  </a:lnTo>
                  <a:lnTo>
                    <a:pt x="4449" y="18"/>
                  </a:lnTo>
                  <a:lnTo>
                    <a:pt x="4478" y="12"/>
                  </a:lnTo>
                  <a:lnTo>
                    <a:pt x="4502" y="6"/>
                  </a:lnTo>
                  <a:lnTo>
                    <a:pt x="4526" y="0"/>
                  </a:lnTo>
                  <a:lnTo>
                    <a:pt x="4544" y="0"/>
                  </a:lnTo>
                  <a:lnTo>
                    <a:pt x="4562" y="0"/>
                  </a:lnTo>
                  <a:lnTo>
                    <a:pt x="4574" y="6"/>
                  </a:lnTo>
                  <a:lnTo>
                    <a:pt x="4586" y="12"/>
                  </a:lnTo>
                  <a:lnTo>
                    <a:pt x="4598" y="18"/>
                  </a:lnTo>
                  <a:lnTo>
                    <a:pt x="4604" y="24"/>
                  </a:lnTo>
                  <a:lnTo>
                    <a:pt x="4610" y="30"/>
                  </a:lnTo>
                  <a:lnTo>
                    <a:pt x="4616" y="36"/>
                  </a:lnTo>
                  <a:lnTo>
                    <a:pt x="4622" y="48"/>
                  </a:lnTo>
                  <a:lnTo>
                    <a:pt x="4628" y="60"/>
                  </a:lnTo>
                  <a:lnTo>
                    <a:pt x="4634" y="66"/>
                  </a:lnTo>
                  <a:lnTo>
                    <a:pt x="4640" y="78"/>
                  </a:lnTo>
                  <a:lnTo>
                    <a:pt x="4652" y="84"/>
                  </a:lnTo>
                  <a:lnTo>
                    <a:pt x="4670" y="90"/>
                  </a:lnTo>
                  <a:lnTo>
                    <a:pt x="4682" y="96"/>
                  </a:lnTo>
                  <a:lnTo>
                    <a:pt x="4706" y="102"/>
                  </a:lnTo>
                  <a:lnTo>
                    <a:pt x="4724" y="108"/>
                  </a:lnTo>
                  <a:lnTo>
                    <a:pt x="4748" y="114"/>
                  </a:lnTo>
                  <a:lnTo>
                    <a:pt x="4771" y="114"/>
                  </a:lnTo>
                  <a:lnTo>
                    <a:pt x="4801" y="114"/>
                  </a:lnTo>
                  <a:lnTo>
                    <a:pt x="4831" y="108"/>
                  </a:lnTo>
                  <a:lnTo>
                    <a:pt x="4861" y="102"/>
                  </a:lnTo>
                  <a:lnTo>
                    <a:pt x="4891" y="96"/>
                  </a:lnTo>
                  <a:lnTo>
                    <a:pt x="4927" y="84"/>
                  </a:lnTo>
                  <a:lnTo>
                    <a:pt x="4957" y="66"/>
                  </a:lnTo>
                  <a:lnTo>
                    <a:pt x="4993" y="48"/>
                  </a:lnTo>
                  <a:lnTo>
                    <a:pt x="5017" y="36"/>
                  </a:lnTo>
                  <a:lnTo>
                    <a:pt x="5029" y="30"/>
                  </a:lnTo>
                  <a:lnTo>
                    <a:pt x="5061" y="24"/>
                  </a:lnTo>
                  <a:lnTo>
                    <a:pt x="5091" y="17"/>
                  </a:lnTo>
                  <a:lnTo>
                    <a:pt x="5118" y="14"/>
                  </a:lnTo>
                  <a:lnTo>
                    <a:pt x="5145" y="9"/>
                  </a:lnTo>
                  <a:lnTo>
                    <a:pt x="5175" y="9"/>
                  </a:lnTo>
                  <a:lnTo>
                    <a:pt x="5199" y="8"/>
                  </a:lnTo>
                  <a:lnTo>
                    <a:pt x="5219" y="9"/>
                  </a:lnTo>
                  <a:lnTo>
                    <a:pt x="5238" y="9"/>
                  </a:lnTo>
                  <a:lnTo>
                    <a:pt x="5258" y="11"/>
                  </a:lnTo>
                  <a:lnTo>
                    <a:pt x="5280" y="9"/>
                  </a:lnTo>
                  <a:lnTo>
                    <a:pt x="5304" y="11"/>
                  </a:lnTo>
                  <a:lnTo>
                    <a:pt x="5327" y="8"/>
                  </a:lnTo>
                  <a:lnTo>
                    <a:pt x="5351" y="8"/>
                  </a:lnTo>
                  <a:lnTo>
                    <a:pt x="5390" y="9"/>
                  </a:lnTo>
                  <a:lnTo>
                    <a:pt x="5435" y="24"/>
                  </a:lnTo>
                  <a:lnTo>
                    <a:pt x="5447" y="30"/>
                  </a:lnTo>
                  <a:lnTo>
                    <a:pt x="5453" y="36"/>
                  </a:lnTo>
                  <a:lnTo>
                    <a:pt x="5453" y="42"/>
                  </a:lnTo>
                  <a:lnTo>
                    <a:pt x="5459" y="48"/>
                  </a:lnTo>
                  <a:lnTo>
                    <a:pt x="5459" y="54"/>
                  </a:lnTo>
                  <a:lnTo>
                    <a:pt x="5459" y="60"/>
                  </a:lnTo>
                  <a:lnTo>
                    <a:pt x="5459" y="66"/>
                  </a:lnTo>
                  <a:lnTo>
                    <a:pt x="5465" y="66"/>
                  </a:lnTo>
                  <a:lnTo>
                    <a:pt x="5465" y="72"/>
                  </a:lnTo>
                  <a:lnTo>
                    <a:pt x="5477" y="72"/>
                  </a:lnTo>
                  <a:lnTo>
                    <a:pt x="5489" y="78"/>
                  </a:lnTo>
                  <a:lnTo>
                    <a:pt x="5501" y="84"/>
                  </a:lnTo>
                  <a:lnTo>
                    <a:pt x="5519" y="84"/>
                  </a:lnTo>
                  <a:lnTo>
                    <a:pt x="5555" y="90"/>
                  </a:lnTo>
                  <a:lnTo>
                    <a:pt x="5603" y="90"/>
                  </a:lnTo>
                  <a:lnTo>
                    <a:pt x="5656" y="90"/>
                  </a:lnTo>
                  <a:lnTo>
                    <a:pt x="5710" y="84"/>
                  </a:lnTo>
                  <a:lnTo>
                    <a:pt x="5740" y="78"/>
                  </a:lnTo>
                  <a:lnTo>
                    <a:pt x="5770" y="72"/>
                  </a:lnTo>
                  <a:lnTo>
                    <a:pt x="5770" y="90"/>
                  </a:lnTo>
                  <a:lnTo>
                    <a:pt x="5770" y="90"/>
                  </a:lnTo>
                  <a:lnTo>
                    <a:pt x="5740" y="96"/>
                  </a:lnTo>
                  <a:lnTo>
                    <a:pt x="5710" y="102"/>
                  </a:lnTo>
                  <a:lnTo>
                    <a:pt x="5656" y="108"/>
                  </a:lnTo>
                  <a:lnTo>
                    <a:pt x="5603" y="108"/>
                  </a:lnTo>
                  <a:lnTo>
                    <a:pt x="5555" y="108"/>
                  </a:lnTo>
                  <a:lnTo>
                    <a:pt x="5519" y="102"/>
                  </a:lnTo>
                  <a:lnTo>
                    <a:pt x="5501" y="102"/>
                  </a:lnTo>
                  <a:lnTo>
                    <a:pt x="5489" y="96"/>
                  </a:lnTo>
                  <a:lnTo>
                    <a:pt x="5477" y="90"/>
                  </a:lnTo>
                  <a:lnTo>
                    <a:pt x="5465" y="90"/>
                  </a:lnTo>
                  <a:lnTo>
                    <a:pt x="5465" y="84"/>
                  </a:lnTo>
                  <a:lnTo>
                    <a:pt x="5459" y="84"/>
                  </a:lnTo>
                  <a:lnTo>
                    <a:pt x="5459" y="78"/>
                  </a:lnTo>
                  <a:lnTo>
                    <a:pt x="5459" y="72"/>
                  </a:lnTo>
                  <a:lnTo>
                    <a:pt x="5459" y="66"/>
                  </a:lnTo>
                  <a:lnTo>
                    <a:pt x="5453" y="60"/>
                  </a:lnTo>
                  <a:lnTo>
                    <a:pt x="5453" y="54"/>
                  </a:lnTo>
                  <a:lnTo>
                    <a:pt x="5447" y="48"/>
                  </a:lnTo>
                  <a:lnTo>
                    <a:pt x="5435" y="42"/>
                  </a:lnTo>
                  <a:lnTo>
                    <a:pt x="5429" y="36"/>
                  </a:lnTo>
                  <a:lnTo>
                    <a:pt x="5423" y="36"/>
                  </a:lnTo>
                  <a:lnTo>
                    <a:pt x="5405" y="30"/>
                  </a:lnTo>
                  <a:lnTo>
                    <a:pt x="5393" y="30"/>
                  </a:lnTo>
                  <a:lnTo>
                    <a:pt x="5370" y="23"/>
                  </a:lnTo>
                  <a:lnTo>
                    <a:pt x="5346" y="24"/>
                  </a:lnTo>
                  <a:lnTo>
                    <a:pt x="5325" y="27"/>
                  </a:lnTo>
                  <a:lnTo>
                    <a:pt x="5298" y="29"/>
                  </a:lnTo>
                  <a:lnTo>
                    <a:pt x="5270" y="29"/>
                  </a:lnTo>
                  <a:lnTo>
                    <a:pt x="5247" y="26"/>
                  </a:lnTo>
                  <a:lnTo>
                    <a:pt x="5219" y="24"/>
                  </a:lnTo>
                  <a:lnTo>
                    <a:pt x="5199" y="21"/>
                  </a:lnTo>
                  <a:lnTo>
                    <a:pt x="5174" y="24"/>
                  </a:lnTo>
                </a:path>
              </a:pathLst>
            </a:custGeom>
            <a:gradFill rotWithShape="0">
              <a:gsLst>
                <a:gs pos="0">
                  <a:schemeClr val="accent2"/>
                </a:gs>
                <a:gs pos="50000">
                  <a:schemeClr val="accent2">
                    <a:gamma/>
                    <a:tint val="96863"/>
                    <a:invGamma/>
                  </a:schemeClr>
                </a:gs>
                <a:gs pos="100000">
                  <a:schemeClr val="accent2"/>
                </a:gs>
              </a:gsLst>
              <a:lin ang="0" scaled="1"/>
            </a:gradFill>
            <a:ln w="9525">
              <a:noFill/>
              <a:round/>
              <a:headEnd/>
              <a:tailEnd/>
            </a:ln>
          </p:spPr>
          <p:txBody>
            <a:bodyPr/>
            <a:lstStyle/>
            <a:p>
              <a:pPr>
                <a:defRPr/>
              </a:pPr>
              <a:endParaRPr lang="en-US"/>
            </a:p>
          </p:txBody>
        </p:sp>
      </p:grpSp>
      <p:sp>
        <p:nvSpPr>
          <p:cNvPr id="53272" name="Rectangle 24"/>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en-US" smtClean="0"/>
              <a:t>Click to edit Master title style</a:t>
            </a:r>
          </a:p>
        </p:txBody>
      </p:sp>
      <p:sp>
        <p:nvSpPr>
          <p:cNvPr id="53273" name="Rectangle 25"/>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3274" name="Rectangle 2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smtClean="0">
                <a:effectLst>
                  <a:outerShdw blurRad="38100" dist="38100" dir="2700000" algn="tl">
                    <a:srgbClr val="000000"/>
                  </a:outerShdw>
                </a:effectLst>
                <a:latin typeface="+mn-lt"/>
              </a:defRPr>
            </a:lvl1pPr>
          </a:lstStyle>
          <a:p>
            <a:pPr>
              <a:defRPr/>
            </a:pPr>
            <a:endParaRPr lang="en-US"/>
          </a:p>
        </p:txBody>
      </p:sp>
      <p:sp>
        <p:nvSpPr>
          <p:cNvPr id="53275" name="Rectangle 27"/>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smtClean="0">
                <a:effectLst>
                  <a:outerShdw blurRad="38100" dist="38100" dir="2700000" algn="tl">
                    <a:srgbClr val="000000"/>
                  </a:outerShdw>
                </a:effectLst>
                <a:latin typeface="+mn-lt"/>
              </a:defRPr>
            </a:lvl1pPr>
          </a:lstStyle>
          <a:p>
            <a:pPr>
              <a:defRPr/>
            </a:pPr>
            <a:fld id="{724ED752-0CBA-4742-83B6-1B78B97C0511}" type="slidenum">
              <a:rPr lang="en-US"/>
              <a:pPr>
                <a:defRPr/>
              </a:pPr>
              <a:t>‹#›</a:t>
            </a:fld>
            <a:endParaRPr lang="en-US"/>
          </a:p>
        </p:txBody>
      </p:sp>
      <p:sp>
        <p:nvSpPr>
          <p:cNvPr id="53276" name="Rectangle 28"/>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smtClean="0">
                <a:effectLst>
                  <a:outerShdw blurRad="38100" dist="38100" dir="2700000" algn="tl">
                    <a:srgbClr val="000000"/>
                  </a:outerShdw>
                </a:effectLst>
                <a:latin typeface="+mn-lt"/>
              </a:defRPr>
            </a:lvl1pPr>
          </a:lstStyle>
          <a:p>
            <a:pPr>
              <a:defRPr/>
            </a:pPr>
            <a:endParaRPr lang="en-US"/>
          </a:p>
        </p:txBody>
      </p:sp>
    </p:spTree>
  </p:cSld>
  <p:clrMap bg1="dk2" tx1="lt1" bg2="dk1" tx2="lt2" accent1="accent1" accent2="accent2" accent3="accent3" accent4="accent4" accent5="accent5" accent6="accent6" hlink="hlink" folHlink="folHlink"/>
  <p:sldLayoutIdLst>
    <p:sldLayoutId id="2147483772" r:id="rId1"/>
    <p:sldLayoutId id="2147483750" r:id="rId2"/>
    <p:sldLayoutId id="2147483751" r:id="rId3"/>
    <p:sldLayoutId id="2147483752" r:id="rId4"/>
    <p:sldLayoutId id="2147483753" r:id="rId5"/>
    <p:sldLayoutId id="2147483754" r:id="rId6"/>
    <p:sldLayoutId id="2147483755" r:id="rId7"/>
    <p:sldLayoutId id="2147483756" r:id="rId8"/>
    <p:sldLayoutId id="2147483757" r:id="rId9"/>
    <p:sldLayoutId id="2147483758" r:id="rId10"/>
    <p:sldLayoutId id="2147483759" r:id="rId11"/>
  </p:sldLayoutIdLst>
  <p:txStyles>
    <p:titleStyle>
      <a:lvl1pPr algn="ctr" rtl="0" eaLnBrk="0" fontAlgn="base" hangingPunct="0">
        <a:spcBef>
          <a:spcPct val="0"/>
        </a:spcBef>
        <a:spcAft>
          <a:spcPct val="0"/>
        </a:spcAft>
        <a:defRPr sz="42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200">
          <a:solidFill>
            <a:schemeClr val="tx2"/>
          </a:solidFill>
          <a:effectLst>
            <a:outerShdw blurRad="38100" dist="38100" dir="2700000" algn="tl">
              <a:srgbClr val="000000"/>
            </a:outerShdw>
          </a:effectLst>
          <a:latin typeface="Tahoma" pitchFamily="34" charset="0"/>
        </a:defRPr>
      </a:lvl2pPr>
      <a:lvl3pPr algn="ctr" rtl="0" eaLnBrk="0" fontAlgn="base" hangingPunct="0">
        <a:spcBef>
          <a:spcPct val="0"/>
        </a:spcBef>
        <a:spcAft>
          <a:spcPct val="0"/>
        </a:spcAft>
        <a:defRPr sz="4200">
          <a:solidFill>
            <a:schemeClr val="tx2"/>
          </a:solidFill>
          <a:effectLst>
            <a:outerShdw blurRad="38100" dist="38100" dir="2700000" algn="tl">
              <a:srgbClr val="000000"/>
            </a:outerShdw>
          </a:effectLst>
          <a:latin typeface="Tahoma" pitchFamily="34" charset="0"/>
        </a:defRPr>
      </a:lvl3pPr>
      <a:lvl4pPr algn="ctr" rtl="0" eaLnBrk="0" fontAlgn="base" hangingPunct="0">
        <a:spcBef>
          <a:spcPct val="0"/>
        </a:spcBef>
        <a:spcAft>
          <a:spcPct val="0"/>
        </a:spcAft>
        <a:defRPr sz="4200">
          <a:solidFill>
            <a:schemeClr val="tx2"/>
          </a:solidFill>
          <a:effectLst>
            <a:outerShdw blurRad="38100" dist="38100" dir="2700000" algn="tl">
              <a:srgbClr val="000000"/>
            </a:outerShdw>
          </a:effectLst>
          <a:latin typeface="Tahoma" pitchFamily="34" charset="0"/>
        </a:defRPr>
      </a:lvl4pPr>
      <a:lvl5pPr algn="ctr" rtl="0" eaLnBrk="0" fontAlgn="base" hangingPunct="0">
        <a:spcBef>
          <a:spcPct val="0"/>
        </a:spcBef>
        <a:spcAft>
          <a:spcPct val="0"/>
        </a:spcAft>
        <a:defRPr sz="4200">
          <a:solidFill>
            <a:schemeClr val="tx2"/>
          </a:solidFill>
          <a:effectLst>
            <a:outerShdw blurRad="38100" dist="38100" dir="2700000" algn="tl">
              <a:srgbClr val="000000"/>
            </a:outerShdw>
          </a:effectLst>
          <a:latin typeface="Tahoma" pitchFamily="34" charset="0"/>
        </a:defRPr>
      </a:lvl5pPr>
      <a:lvl6pPr marL="457200" algn="ctr" rtl="0" fontAlgn="base">
        <a:spcBef>
          <a:spcPct val="0"/>
        </a:spcBef>
        <a:spcAft>
          <a:spcPct val="0"/>
        </a:spcAft>
        <a:defRPr sz="4200">
          <a:solidFill>
            <a:schemeClr val="tx2"/>
          </a:solidFill>
          <a:effectLst>
            <a:outerShdw blurRad="38100" dist="38100" dir="2700000" algn="tl">
              <a:srgbClr val="000000"/>
            </a:outerShdw>
          </a:effectLst>
          <a:latin typeface="Tahoma" pitchFamily="34" charset="0"/>
        </a:defRPr>
      </a:lvl6pPr>
      <a:lvl7pPr marL="914400" algn="ctr" rtl="0" fontAlgn="base">
        <a:spcBef>
          <a:spcPct val="0"/>
        </a:spcBef>
        <a:spcAft>
          <a:spcPct val="0"/>
        </a:spcAft>
        <a:defRPr sz="4200">
          <a:solidFill>
            <a:schemeClr val="tx2"/>
          </a:solidFill>
          <a:effectLst>
            <a:outerShdw blurRad="38100" dist="38100" dir="2700000" algn="tl">
              <a:srgbClr val="000000"/>
            </a:outerShdw>
          </a:effectLst>
          <a:latin typeface="Tahoma" pitchFamily="34" charset="0"/>
        </a:defRPr>
      </a:lvl7pPr>
      <a:lvl8pPr marL="1371600" algn="ctr" rtl="0" fontAlgn="base">
        <a:spcBef>
          <a:spcPct val="0"/>
        </a:spcBef>
        <a:spcAft>
          <a:spcPct val="0"/>
        </a:spcAft>
        <a:defRPr sz="4200">
          <a:solidFill>
            <a:schemeClr val="tx2"/>
          </a:solidFill>
          <a:effectLst>
            <a:outerShdw blurRad="38100" dist="38100" dir="2700000" algn="tl">
              <a:srgbClr val="000000"/>
            </a:outerShdw>
          </a:effectLst>
          <a:latin typeface="Tahoma" pitchFamily="34" charset="0"/>
        </a:defRPr>
      </a:lvl8pPr>
      <a:lvl9pPr marL="1828800" algn="ctr" rtl="0" fontAlgn="base">
        <a:spcBef>
          <a:spcPct val="0"/>
        </a:spcBef>
        <a:spcAft>
          <a:spcPct val="0"/>
        </a:spcAft>
        <a:defRPr sz="4200">
          <a:solidFill>
            <a:schemeClr val="tx2"/>
          </a:solidFill>
          <a:effectLst>
            <a:outerShdw blurRad="38100" dist="38100" dir="2700000" algn="tl">
              <a:srgbClr val="000000"/>
            </a:outerShdw>
          </a:effectLst>
          <a:latin typeface="Tahoma" pitchFamily="34" charset="0"/>
        </a:defRPr>
      </a:lvl9pPr>
    </p:titleStyle>
    <p:bodyStyle>
      <a:lvl1pPr marL="342900" indent="-342900" algn="l" rtl="0" eaLnBrk="0" fontAlgn="base" hangingPunct="0">
        <a:spcBef>
          <a:spcPct val="20000"/>
        </a:spcBef>
        <a:spcAft>
          <a:spcPct val="0"/>
        </a:spcAft>
        <a:buClr>
          <a:schemeClr val="hlink"/>
        </a:buClr>
        <a:buSzPct val="80000"/>
        <a:buFont typeface="Wingdings" pitchFamily="2" charset="2"/>
        <a:buChar char="l"/>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folHlink"/>
        </a:buClr>
        <a:buSzPct val="80000"/>
        <a:buFont typeface="Wingdings" pitchFamily="2" charset="2"/>
        <a:buChar char="l"/>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80000"/>
        <a:buFont typeface="Wingdings" pitchFamily="2" charset="2"/>
        <a:buChar char="l"/>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hlink"/>
        </a:buClr>
        <a:buSzPct val="80000"/>
        <a:buFont typeface="Wingdings" pitchFamily="2" charset="2"/>
        <a:buChar char="l"/>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1"/>
        </a:buClr>
        <a:buSzPct val="80000"/>
        <a:buFont typeface="Wingdings" pitchFamily="2" charset="2"/>
        <a:buChar char="l"/>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tx1"/>
        </a:buClr>
        <a:buSzPct val="80000"/>
        <a:buFont typeface="Wingdings" pitchFamily="2" charset="2"/>
        <a:buChar char="l"/>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tx1"/>
        </a:buClr>
        <a:buSzPct val="80000"/>
        <a:buFont typeface="Wingdings" pitchFamily="2" charset="2"/>
        <a:buChar char="l"/>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tx1"/>
        </a:buClr>
        <a:buSzPct val="80000"/>
        <a:buFont typeface="Wingdings" pitchFamily="2" charset="2"/>
        <a:buChar char="l"/>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tx1"/>
        </a:buClr>
        <a:buSzPct val="80000"/>
        <a:buFont typeface="Wingdings" pitchFamily="2" charset="2"/>
        <a:buChar char="l"/>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hyperlink" Target="http://academic.reed.edu/humanities/110tech/Theater.html" TargetMode="External"/><Relationship Id="rId2" Type="http://schemas.openxmlformats.org/officeDocument/2006/relationships/image" Target="../media/image4.jpeg"/><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Pramukh</a:t>
            </a:r>
            <a:r>
              <a:rPr lang="en-US" dirty="0" smtClean="0"/>
              <a:t> Swami Science and </a:t>
            </a:r>
            <a:r>
              <a:rPr lang="en-US" dirty="0" err="1" smtClean="0"/>
              <a:t>H.D.Patel</a:t>
            </a:r>
            <a:r>
              <a:rPr lang="en-US" dirty="0" smtClean="0"/>
              <a:t> Arts College</a:t>
            </a:r>
            <a:endParaRPr lang="en-US" dirty="0"/>
          </a:p>
        </p:txBody>
      </p:sp>
      <p:sp>
        <p:nvSpPr>
          <p:cNvPr id="3" name="Content Placeholder 2"/>
          <p:cNvSpPr>
            <a:spLocks noGrp="1"/>
          </p:cNvSpPr>
          <p:nvPr>
            <p:ph idx="1"/>
          </p:nvPr>
        </p:nvSpPr>
        <p:spPr/>
        <p:txBody>
          <a:bodyPr/>
          <a:lstStyle/>
          <a:p>
            <a:pPr algn="ctr">
              <a:buNone/>
            </a:pPr>
            <a:endParaRPr lang="en-US" sz="4000" dirty="0" smtClean="0"/>
          </a:p>
          <a:p>
            <a:pPr algn="ctr">
              <a:buNone/>
            </a:pPr>
            <a:endParaRPr lang="en-US" sz="4000" dirty="0" smtClean="0"/>
          </a:p>
          <a:p>
            <a:pPr algn="ctr">
              <a:buNone/>
            </a:pPr>
            <a:r>
              <a:rPr lang="en-US" sz="4000" dirty="0" err="1" smtClean="0"/>
              <a:t>Topiic</a:t>
            </a:r>
            <a:r>
              <a:rPr lang="en-US" sz="4000" dirty="0" smtClean="0"/>
              <a:t>: Greek Tragedy</a:t>
            </a:r>
          </a:p>
          <a:p>
            <a:pPr algn="ctr">
              <a:buNone/>
            </a:pPr>
            <a:r>
              <a:rPr lang="en-US" sz="4000" dirty="0" err="1" smtClean="0"/>
              <a:t>By:Mr.Samir</a:t>
            </a:r>
            <a:r>
              <a:rPr lang="en-US" sz="4000" dirty="0" smtClean="0"/>
              <a:t> </a:t>
            </a:r>
            <a:r>
              <a:rPr lang="en-US" sz="4000" dirty="0" err="1" smtClean="0"/>
              <a:t>Pandya</a:t>
            </a:r>
            <a:endParaRPr lang="en-US" sz="4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eaLnBrk="1" hangingPunct="1">
              <a:defRPr/>
            </a:pPr>
            <a:r>
              <a:rPr lang="en-US" smtClean="0"/>
              <a:t>Structure of Tragedy</a:t>
            </a:r>
          </a:p>
        </p:txBody>
      </p:sp>
      <p:sp>
        <p:nvSpPr>
          <p:cNvPr id="56323" name="Rectangle 3"/>
          <p:cNvSpPr>
            <a:spLocks noGrp="1" noChangeArrowheads="1"/>
          </p:cNvSpPr>
          <p:nvPr>
            <p:ph type="body" idx="1"/>
          </p:nvPr>
        </p:nvSpPr>
        <p:spPr>
          <a:xfrm>
            <a:off x="457200" y="1600200"/>
            <a:ext cx="8229600" cy="4876800"/>
          </a:xfrm>
        </p:spPr>
        <p:txBody>
          <a:bodyPr/>
          <a:lstStyle/>
          <a:p>
            <a:pPr marL="609600" indent="-609600" eaLnBrk="1" hangingPunct="1">
              <a:lnSpc>
                <a:spcPct val="80000"/>
              </a:lnSpc>
              <a:buFont typeface="Wingdings" pitchFamily="2" charset="2"/>
              <a:buAutoNum type="arabicPeriod"/>
              <a:defRPr/>
            </a:pPr>
            <a:r>
              <a:rPr lang="en-US" sz="2000" u="sng" smtClean="0"/>
              <a:t>Prologue</a:t>
            </a:r>
            <a:r>
              <a:rPr lang="en-US" sz="2000" smtClean="0"/>
              <a:t> – introductory section that gives the background (usually expository rather than dramatic)</a:t>
            </a:r>
          </a:p>
          <a:p>
            <a:pPr marL="609600" indent="-609600" eaLnBrk="1" hangingPunct="1">
              <a:lnSpc>
                <a:spcPct val="80000"/>
              </a:lnSpc>
              <a:buFont typeface="Wingdings" pitchFamily="2" charset="2"/>
              <a:buAutoNum type="arabicPeriod"/>
              <a:defRPr/>
            </a:pPr>
            <a:r>
              <a:rPr lang="en-US" sz="2000" u="sng" smtClean="0"/>
              <a:t>Parados</a:t>
            </a:r>
            <a:r>
              <a:rPr lang="en-US" sz="2000" smtClean="0"/>
              <a:t> – entrance of chorus; chorus chants more background to the story.</a:t>
            </a:r>
          </a:p>
          <a:p>
            <a:pPr marL="609600" indent="-609600" eaLnBrk="1" hangingPunct="1">
              <a:lnSpc>
                <a:spcPct val="80000"/>
              </a:lnSpc>
              <a:buFont typeface="Wingdings" pitchFamily="2" charset="2"/>
              <a:buAutoNum type="arabicPeriod"/>
              <a:defRPr/>
            </a:pPr>
            <a:r>
              <a:rPr lang="en-US" sz="2000" u="sng" smtClean="0"/>
              <a:t>Episodes and Stasimon</a:t>
            </a:r>
            <a:r>
              <a:rPr lang="en-US" sz="2000" smtClean="0"/>
              <a:t> – Action begins with the first episode (usually 5 episodes) followed by a parados (chorus).  The choral odes are called stasima.</a:t>
            </a:r>
          </a:p>
          <a:p>
            <a:pPr marL="609600" indent="-609600" eaLnBrk="1" hangingPunct="1">
              <a:lnSpc>
                <a:spcPct val="80000"/>
              </a:lnSpc>
              <a:buFont typeface="Wingdings" pitchFamily="2" charset="2"/>
              <a:buAutoNum type="arabicPeriod"/>
              <a:defRPr/>
            </a:pPr>
            <a:r>
              <a:rPr lang="en-US" sz="2000" u="sng" smtClean="0"/>
              <a:t>Exodus</a:t>
            </a:r>
            <a:r>
              <a:rPr lang="en-US" sz="2000" smtClean="0"/>
              <a:t> – the final action of the play.  2 features: messenger speech and the deus ex machina, in which the deity is brought in to intervene in the action.</a:t>
            </a:r>
          </a:p>
          <a:p>
            <a:pPr marL="609600" indent="-609600" eaLnBrk="1" hangingPunct="1">
              <a:lnSpc>
                <a:spcPct val="80000"/>
              </a:lnSpc>
              <a:buFont typeface="Wingdings" pitchFamily="2" charset="2"/>
              <a:buAutoNum type="arabicPeriod"/>
              <a:defRPr/>
            </a:pPr>
            <a:r>
              <a:rPr lang="en-US" sz="2000" u="sng" smtClean="0"/>
              <a:t>Chorus</a:t>
            </a:r>
            <a:r>
              <a:rPr lang="en-US" sz="2000" smtClean="0"/>
              <a:t> – there is always a chorus in Greek tragedy. Chorus fulfills several functions:</a:t>
            </a:r>
          </a:p>
          <a:p>
            <a:pPr marL="990600" lvl="1" indent="-533400" eaLnBrk="1" hangingPunct="1">
              <a:lnSpc>
                <a:spcPct val="80000"/>
              </a:lnSpc>
              <a:buFont typeface="Wingdings" pitchFamily="2" charset="2"/>
              <a:buAutoNum type="arabicPeriod"/>
              <a:defRPr/>
            </a:pPr>
            <a:r>
              <a:rPr lang="en-US" sz="1800" smtClean="0"/>
              <a:t>Members sang, danced and played instruments</a:t>
            </a:r>
          </a:p>
          <a:p>
            <a:pPr marL="990600" lvl="1" indent="-533400" eaLnBrk="1" hangingPunct="1">
              <a:lnSpc>
                <a:spcPct val="80000"/>
              </a:lnSpc>
              <a:buFont typeface="Wingdings" pitchFamily="2" charset="2"/>
              <a:buAutoNum type="arabicPeriod"/>
              <a:defRPr/>
            </a:pPr>
            <a:r>
              <a:rPr lang="en-US" sz="1800" smtClean="0"/>
              <a:t>Ideal audience – responding to the action as the poet intended.</a:t>
            </a:r>
          </a:p>
          <a:p>
            <a:pPr marL="990600" lvl="1" indent="-533400" eaLnBrk="1" hangingPunct="1">
              <a:lnSpc>
                <a:spcPct val="80000"/>
              </a:lnSpc>
              <a:buFont typeface="Wingdings" pitchFamily="2" charset="2"/>
              <a:buAutoNum type="arabicPeriod"/>
              <a:defRPr/>
            </a:pPr>
            <a:r>
              <a:rPr lang="en-US" sz="1800" smtClean="0"/>
              <a:t>Modulated the atmosphere and tone (representative of typical Athenian citizens – conservative but not submissive)</a:t>
            </a:r>
          </a:p>
          <a:p>
            <a:pPr marL="990600" lvl="1" indent="-533400" eaLnBrk="1" hangingPunct="1">
              <a:lnSpc>
                <a:spcPct val="80000"/>
              </a:lnSpc>
              <a:buFont typeface="Wingdings" pitchFamily="2" charset="2"/>
              <a:buAutoNum type="arabicPeriod"/>
              <a:defRPr/>
            </a:pPr>
            <a:r>
              <a:rPr lang="en-US" sz="1800" smtClean="0"/>
              <a:t>Questions new characters as to origin or purpose</a:t>
            </a:r>
          </a:p>
          <a:p>
            <a:pPr marL="990600" lvl="1" indent="-533400" eaLnBrk="1" hangingPunct="1">
              <a:lnSpc>
                <a:spcPct val="80000"/>
              </a:lnSpc>
              <a:buFont typeface="Wingdings" pitchFamily="2" charset="2"/>
              <a:buAutoNum type="arabicPeriod"/>
              <a:defRPr/>
            </a:pPr>
            <a:r>
              <a:rPr lang="en-US" sz="1800" smtClean="0"/>
              <a:t>Choral odes showed the passage of time.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63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632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632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632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632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6323">
                                            <p:txEl>
                                              <p:pRg st="5" end="5"/>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6323">
                                            <p:txEl>
                                              <p:pRg st="6" end="6"/>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6323">
                                            <p:txEl>
                                              <p:pRg st="7" end="7"/>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56323">
                                            <p:txEl>
                                              <p:pRg st="8" end="8"/>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5632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pPr eaLnBrk="1" hangingPunct="1">
              <a:defRPr/>
            </a:pPr>
            <a:r>
              <a:rPr lang="en-US" smtClean="0"/>
              <a:t>Theater and Equipment</a:t>
            </a:r>
          </a:p>
        </p:txBody>
      </p:sp>
      <p:sp>
        <p:nvSpPr>
          <p:cNvPr id="57347" name="Rectangle 3"/>
          <p:cNvSpPr>
            <a:spLocks noGrp="1" noChangeArrowheads="1"/>
          </p:cNvSpPr>
          <p:nvPr>
            <p:ph type="body" idx="1"/>
          </p:nvPr>
        </p:nvSpPr>
        <p:spPr/>
        <p:txBody>
          <a:bodyPr/>
          <a:lstStyle/>
          <a:p>
            <a:pPr eaLnBrk="1" hangingPunct="1">
              <a:lnSpc>
                <a:spcPct val="80000"/>
              </a:lnSpc>
              <a:defRPr/>
            </a:pPr>
            <a:r>
              <a:rPr lang="en-US" sz="1800" smtClean="0"/>
              <a:t>Open air theater.  The theater of Dionysus in Athens had more than 17,000 seats.</a:t>
            </a:r>
          </a:p>
          <a:p>
            <a:pPr eaLnBrk="1" hangingPunct="1">
              <a:lnSpc>
                <a:spcPct val="80000"/>
              </a:lnSpc>
              <a:defRPr/>
            </a:pPr>
            <a:r>
              <a:rPr lang="en-US" sz="1800" smtClean="0"/>
              <a:t>Theatron – the seats for the audience were arranged like a horseshoe in rising tiers.</a:t>
            </a:r>
          </a:p>
          <a:p>
            <a:pPr eaLnBrk="1" hangingPunct="1">
              <a:lnSpc>
                <a:spcPct val="80000"/>
              </a:lnSpc>
              <a:defRPr/>
            </a:pPr>
            <a:r>
              <a:rPr lang="en-US" sz="1800" smtClean="0"/>
              <a:t>Orchestra – circular area at ground level.</a:t>
            </a:r>
          </a:p>
          <a:p>
            <a:pPr eaLnBrk="1" hangingPunct="1">
              <a:lnSpc>
                <a:spcPct val="80000"/>
              </a:lnSpc>
              <a:defRPr/>
            </a:pPr>
            <a:r>
              <a:rPr lang="en-US" sz="1800" smtClean="0"/>
              <a:t>Thymele – an altar in the center of the orchestra to Dionysus on which sacrifices were made.</a:t>
            </a:r>
          </a:p>
          <a:p>
            <a:pPr eaLnBrk="1" hangingPunct="1">
              <a:lnSpc>
                <a:spcPct val="80000"/>
              </a:lnSpc>
              <a:defRPr/>
            </a:pPr>
            <a:r>
              <a:rPr lang="en-US" sz="1800" smtClean="0"/>
              <a:t>Skene – the scene building on the side of the orchestra that had a backdrop with doors for entrances and exits.</a:t>
            </a:r>
          </a:p>
          <a:p>
            <a:pPr eaLnBrk="1" hangingPunct="1">
              <a:lnSpc>
                <a:spcPct val="80000"/>
              </a:lnSpc>
              <a:defRPr/>
            </a:pPr>
            <a:r>
              <a:rPr lang="en-US" sz="1800" smtClean="0"/>
              <a:t>Proscenium – the level area in front of the skene for action of the play.</a:t>
            </a:r>
          </a:p>
          <a:p>
            <a:pPr eaLnBrk="1" hangingPunct="1">
              <a:lnSpc>
                <a:spcPct val="80000"/>
              </a:lnSpc>
              <a:defRPr/>
            </a:pPr>
            <a:r>
              <a:rPr lang="en-US" sz="1800" smtClean="0"/>
              <a:t>Technical equipment:</a:t>
            </a:r>
          </a:p>
          <a:p>
            <a:pPr lvl="1" eaLnBrk="1" hangingPunct="1">
              <a:lnSpc>
                <a:spcPct val="80000"/>
              </a:lnSpc>
              <a:defRPr/>
            </a:pPr>
            <a:r>
              <a:rPr lang="en-US" sz="1600" smtClean="0"/>
              <a:t>Eccyclema – wheeled platform rolled out of the skene to reveal action that had taken place indoors (very violent scenes)</a:t>
            </a:r>
          </a:p>
          <a:p>
            <a:pPr lvl="1" eaLnBrk="1" hangingPunct="1">
              <a:lnSpc>
                <a:spcPct val="80000"/>
              </a:lnSpc>
              <a:defRPr/>
            </a:pPr>
            <a:r>
              <a:rPr lang="en-US" sz="1600" smtClean="0"/>
              <a:t>The “machine” – mechanical contrivance to lower gods to the proscenium from the tope of the skene.</a:t>
            </a:r>
          </a:p>
          <a:p>
            <a:pPr lvl="1" eaLnBrk="1" hangingPunct="1">
              <a:lnSpc>
                <a:spcPct val="80000"/>
              </a:lnSpc>
              <a:defRPr/>
            </a:pPr>
            <a:r>
              <a:rPr lang="en-US" sz="1600" smtClean="0"/>
              <a:t>Devices to imitate lightening and thunder.</a:t>
            </a:r>
          </a:p>
          <a:p>
            <a:pPr lvl="1" eaLnBrk="1" hangingPunct="1">
              <a:lnSpc>
                <a:spcPct val="80000"/>
              </a:lnSpc>
              <a:defRPr/>
            </a:pPr>
            <a:r>
              <a:rPr lang="en-US" sz="1600" smtClean="0"/>
              <a:t>Painted scenery.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73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734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734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734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734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7347">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7347">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7347">
                                            <p:txEl>
                                              <p:pRg st="7" end="7"/>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57347">
                                            <p:txEl>
                                              <p:pRg st="8" end="8"/>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57347">
                                            <p:txEl>
                                              <p:pRg st="9" end="9"/>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57347">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5" descr="theaterdiagram"/>
          <p:cNvPicPr>
            <a:picLocks noChangeAspect="1" noChangeArrowheads="1"/>
          </p:cNvPicPr>
          <p:nvPr/>
        </p:nvPicPr>
        <p:blipFill>
          <a:blip r:embed="rId2" cstate="print"/>
          <a:srcRect/>
          <a:stretch>
            <a:fillRect/>
          </a:stretch>
        </p:blipFill>
        <p:spPr bwMode="auto">
          <a:xfrm>
            <a:off x="1143000" y="2209800"/>
            <a:ext cx="7010400" cy="3429000"/>
          </a:xfrm>
          <a:prstGeom prst="rect">
            <a:avLst/>
          </a:prstGeom>
          <a:noFill/>
          <a:ln w="9525">
            <a:noFill/>
            <a:miter lim="800000"/>
            <a:headEnd/>
            <a:tailEnd/>
          </a:ln>
        </p:spPr>
      </p:pic>
      <p:sp>
        <p:nvSpPr>
          <p:cNvPr id="17411" name="Text Box 6"/>
          <p:cNvSpPr txBox="1">
            <a:spLocks noChangeArrowheads="1"/>
          </p:cNvSpPr>
          <p:nvPr/>
        </p:nvSpPr>
        <p:spPr bwMode="auto">
          <a:xfrm>
            <a:off x="762000" y="5943600"/>
            <a:ext cx="7848600" cy="779463"/>
          </a:xfrm>
          <a:prstGeom prst="rect">
            <a:avLst/>
          </a:prstGeom>
          <a:noFill/>
          <a:ln w="9525">
            <a:noFill/>
            <a:miter lim="800000"/>
            <a:headEnd/>
            <a:tailEnd/>
          </a:ln>
        </p:spPr>
        <p:txBody>
          <a:bodyPr>
            <a:spAutoFit/>
          </a:bodyPr>
          <a:lstStyle/>
          <a:p>
            <a:pPr>
              <a:spcBef>
                <a:spcPct val="50000"/>
              </a:spcBef>
            </a:pPr>
            <a:r>
              <a:rPr lang="en-US">
                <a:hlinkClick r:id="rId3"/>
              </a:rPr>
              <a:t>http://academic.reed.edu/humanities/110tech/Theater.html#Theaters</a:t>
            </a:r>
            <a:endParaRPr lang="en-US"/>
          </a:p>
          <a:p>
            <a:pPr>
              <a:spcBef>
                <a:spcPct val="50000"/>
              </a:spcBef>
            </a:pPr>
            <a:endParaRPr lang="en-US"/>
          </a:p>
        </p:txBody>
      </p:sp>
      <p:sp>
        <p:nvSpPr>
          <p:cNvPr id="58375" name="Rectangle 7"/>
          <p:cNvSpPr>
            <a:spLocks noGrp="1" noChangeArrowheads="1"/>
          </p:cNvSpPr>
          <p:nvPr>
            <p:ph type="title"/>
          </p:nvPr>
        </p:nvSpPr>
        <p:spPr/>
        <p:txBody>
          <a:bodyPr/>
          <a:lstStyle/>
          <a:p>
            <a:pPr eaLnBrk="1" hangingPunct="1">
              <a:defRPr/>
            </a:pPr>
            <a:r>
              <a:rPr lang="en-US" smtClean="0"/>
              <a:t>Greek Theater</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pPr eaLnBrk="1" hangingPunct="1">
              <a:defRPr/>
            </a:pPr>
            <a:r>
              <a:rPr lang="en-US" smtClean="0"/>
              <a:t>Additional Reading</a:t>
            </a:r>
          </a:p>
        </p:txBody>
      </p:sp>
      <p:sp>
        <p:nvSpPr>
          <p:cNvPr id="93187" name="Rectangle 3"/>
          <p:cNvSpPr>
            <a:spLocks noGrp="1" noChangeArrowheads="1"/>
          </p:cNvSpPr>
          <p:nvPr>
            <p:ph type="body" idx="1"/>
          </p:nvPr>
        </p:nvSpPr>
        <p:spPr/>
        <p:txBody>
          <a:bodyPr/>
          <a:lstStyle/>
          <a:p>
            <a:pPr eaLnBrk="1" hangingPunct="1">
              <a:defRPr/>
            </a:pPr>
            <a:r>
              <a:rPr lang="en-US" smtClean="0"/>
              <a:t>From Elements of Literature, 4</a:t>
            </a:r>
            <a:r>
              <a:rPr lang="en-US" baseline="30000" smtClean="0"/>
              <a:t>th</a:t>
            </a:r>
            <a:r>
              <a:rPr lang="en-US" smtClean="0"/>
              <a:t> course: </a:t>
            </a:r>
          </a:p>
          <a:p>
            <a:pPr lvl="1" eaLnBrk="1" hangingPunct="1">
              <a:defRPr/>
            </a:pPr>
            <a:r>
              <a:rPr lang="en-US" smtClean="0"/>
              <a:t>“Greek Drama: Out of Ritual” pp. 685-687</a:t>
            </a:r>
          </a:p>
          <a:p>
            <a:pPr lvl="1" eaLnBrk="1" hangingPunct="1">
              <a:defRPr/>
            </a:pPr>
            <a:r>
              <a:rPr lang="en-US" smtClean="0"/>
              <a:t>“The Myth of Oedipus” pp. 688-689</a:t>
            </a:r>
          </a:p>
          <a:p>
            <a:pPr lvl="1" eaLnBrk="1" hangingPunct="1">
              <a:defRPr/>
            </a:pPr>
            <a:r>
              <a:rPr lang="en-US" smtClean="0"/>
              <a:t>“Meet the Writer: Sophocles” p. 738</a:t>
            </a:r>
          </a:p>
          <a:p>
            <a:pPr lvl="1" eaLnBrk="1" hangingPunct="1">
              <a:defRPr/>
            </a:pPr>
            <a:r>
              <a:rPr lang="en-US" smtClean="0"/>
              <a:t>“What is a tragic hero?” p. 739</a:t>
            </a:r>
          </a:p>
          <a:p>
            <a:pPr eaLnBrk="1" hangingPunct="1">
              <a:defRPr/>
            </a:pPr>
            <a:r>
              <a:rPr lang="en-US" smtClean="0"/>
              <a:t>From Edith Hamilton’s </a:t>
            </a:r>
            <a:r>
              <a:rPr lang="en-US" i="1" smtClean="0"/>
              <a:t>Mythology</a:t>
            </a:r>
            <a:r>
              <a:rPr lang="en-US" smtClean="0"/>
              <a:t>:</a:t>
            </a:r>
          </a:p>
          <a:p>
            <a:pPr lvl="1" eaLnBrk="1" hangingPunct="1">
              <a:defRPr/>
            </a:pPr>
            <a:r>
              <a:rPr lang="en-US" smtClean="0"/>
              <a:t>“The Royal House of Thebes” pp. 266-280</a:t>
            </a:r>
          </a:p>
          <a:p>
            <a:pPr lvl="1" eaLnBrk="1" hangingPunct="1">
              <a:buFont typeface="Wingdings" pitchFamily="2" charset="2"/>
              <a:buNone/>
              <a:defRPr/>
            </a:pPr>
            <a:endParaRPr lang="en-US"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hangingPunct="1">
              <a:defRPr/>
            </a:pPr>
            <a:r>
              <a:rPr lang="en-US" smtClean="0"/>
              <a:t>Greek Tragedy</a:t>
            </a:r>
          </a:p>
        </p:txBody>
      </p:sp>
      <p:pic>
        <p:nvPicPr>
          <p:cNvPr id="7171" name="Picture 6" descr="maskscomedytragedy"/>
          <p:cNvPicPr>
            <a:picLocks noChangeAspect="1" noChangeArrowheads="1"/>
          </p:cNvPicPr>
          <p:nvPr/>
        </p:nvPicPr>
        <p:blipFill>
          <a:blip r:embed="rId2" cstate="print"/>
          <a:srcRect/>
          <a:stretch>
            <a:fillRect/>
          </a:stretch>
        </p:blipFill>
        <p:spPr bwMode="auto">
          <a:xfrm>
            <a:off x="3200400" y="3276600"/>
            <a:ext cx="2667000" cy="21828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eaLnBrk="1" hangingPunct="1">
              <a:defRPr/>
            </a:pPr>
            <a:r>
              <a:rPr lang="en-US" smtClean="0"/>
              <a:t>Aristotle’s definition</a:t>
            </a:r>
          </a:p>
        </p:txBody>
      </p:sp>
      <p:sp>
        <p:nvSpPr>
          <p:cNvPr id="3075" name="Rectangle 3"/>
          <p:cNvSpPr>
            <a:spLocks noGrp="1" noChangeArrowheads="1"/>
          </p:cNvSpPr>
          <p:nvPr>
            <p:ph type="body" idx="1"/>
          </p:nvPr>
        </p:nvSpPr>
        <p:spPr/>
        <p:txBody>
          <a:bodyPr/>
          <a:lstStyle/>
          <a:p>
            <a:pPr eaLnBrk="1" hangingPunct="1">
              <a:lnSpc>
                <a:spcPct val="80000"/>
              </a:lnSpc>
              <a:defRPr/>
            </a:pPr>
            <a:r>
              <a:rPr lang="en-US" sz="2400" smtClean="0"/>
              <a:t>Aristotle defines tragedy as “the imitation of an action which is serious, complete, of a certain magnitude, couched in poetic language.  It should be dramatic, with incidents arousing pity and fear, which bring about a purgation of these emotions.”</a:t>
            </a:r>
          </a:p>
          <a:p>
            <a:pPr eaLnBrk="1" hangingPunct="1">
              <a:lnSpc>
                <a:spcPct val="80000"/>
              </a:lnSpc>
              <a:defRPr/>
            </a:pPr>
            <a:r>
              <a:rPr lang="en-US" sz="2400" smtClean="0"/>
              <a:t>Pity is aroused in the audience for the character(s), and we fear lest the same misfortune happen to us.  Purgation/</a:t>
            </a:r>
            <a:r>
              <a:rPr lang="en-US" sz="2400" b="1" smtClean="0"/>
              <a:t>catharsis</a:t>
            </a:r>
            <a:r>
              <a:rPr lang="en-US" sz="2400" smtClean="0"/>
              <a:t> is a cleansing; a release of emotions.</a:t>
            </a:r>
          </a:p>
          <a:p>
            <a:pPr eaLnBrk="1" hangingPunct="1">
              <a:lnSpc>
                <a:spcPct val="80000"/>
              </a:lnSpc>
              <a:defRPr/>
            </a:pPr>
            <a:r>
              <a:rPr lang="en-US" sz="2400" smtClean="0"/>
              <a:t>According to Aristotle, “comedy portrays men as worse than they are and tragedy as better than in actual life.”</a:t>
            </a:r>
          </a:p>
          <a:p>
            <a:pPr eaLnBrk="1" hangingPunct="1">
              <a:lnSpc>
                <a:spcPct val="80000"/>
              </a:lnSpc>
              <a:defRPr/>
            </a:pPr>
            <a:r>
              <a:rPr lang="en-US" sz="2400" smtClean="0"/>
              <a:t>He also notes that Sophocles “drew men as they ought to be.”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75">
                                            <p:txEl>
                                              <p:pRg st="1" end="1"/>
                                            </p:txEl>
                                          </p:spTgt>
                                        </p:tgtEl>
                                        <p:attrNameLst>
                                          <p:attrName>style.visibility</p:attrName>
                                        </p:attrNameLst>
                                      </p:cBhvr>
                                      <p:to>
                                        <p:strVal val="visible"/>
                                      </p:to>
                                    </p:set>
                                    <p:anim calcmode="lin" valueType="num">
                                      <p:cBhvr additive="base">
                                        <p:cTn id="7" dur="500" fill="hold"/>
                                        <p:tgtEl>
                                          <p:spTgt spid="3075">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07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075">
                                            <p:txEl>
                                              <p:pRg st="2" end="2"/>
                                            </p:txEl>
                                          </p:spTgt>
                                        </p:tgtEl>
                                        <p:attrNameLst>
                                          <p:attrName>style.visibility</p:attrName>
                                        </p:attrNameLst>
                                      </p:cBhvr>
                                      <p:to>
                                        <p:strVal val="visible"/>
                                      </p:to>
                                    </p:set>
                                    <p:anim calcmode="lin" valueType="num">
                                      <p:cBhvr additive="base">
                                        <p:cTn id="13" dur="500" fill="hold"/>
                                        <p:tgtEl>
                                          <p:spTgt spid="3075">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07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075">
                                            <p:txEl>
                                              <p:pRg st="3" end="3"/>
                                            </p:txEl>
                                          </p:spTgt>
                                        </p:tgtEl>
                                        <p:attrNameLst>
                                          <p:attrName>style.visibility</p:attrName>
                                        </p:attrNameLst>
                                      </p:cBhvr>
                                      <p:to>
                                        <p:strVal val="visible"/>
                                      </p:to>
                                    </p:set>
                                    <p:anim calcmode="lin" valueType="num">
                                      <p:cBhvr additive="base">
                                        <p:cTn id="19" dur="500" fill="hold"/>
                                        <p:tgtEl>
                                          <p:spTgt spid="3075">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07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defRPr/>
            </a:pPr>
            <a:r>
              <a:rPr lang="en-US" smtClean="0"/>
              <a:t>Tragic Hero</a:t>
            </a:r>
          </a:p>
        </p:txBody>
      </p:sp>
      <p:sp>
        <p:nvSpPr>
          <p:cNvPr id="5123" name="Rectangle 3"/>
          <p:cNvSpPr>
            <a:spLocks noGrp="1" noChangeArrowheads="1"/>
          </p:cNvSpPr>
          <p:nvPr>
            <p:ph type="body" idx="1"/>
          </p:nvPr>
        </p:nvSpPr>
        <p:spPr/>
        <p:txBody>
          <a:bodyPr/>
          <a:lstStyle/>
          <a:p>
            <a:pPr eaLnBrk="1" hangingPunct="1">
              <a:lnSpc>
                <a:spcPct val="90000"/>
              </a:lnSpc>
              <a:defRPr/>
            </a:pPr>
            <a:r>
              <a:rPr lang="en-US" smtClean="0"/>
              <a:t>Characteristics of a tragic hero:</a:t>
            </a:r>
          </a:p>
          <a:p>
            <a:pPr lvl="1" eaLnBrk="1" hangingPunct="1">
              <a:lnSpc>
                <a:spcPct val="90000"/>
              </a:lnSpc>
              <a:defRPr/>
            </a:pPr>
            <a:r>
              <a:rPr lang="en-US" smtClean="0"/>
              <a:t>Undergoes a morally significant struggle that ends disastrously.</a:t>
            </a:r>
          </a:p>
          <a:p>
            <a:pPr lvl="1" eaLnBrk="1" hangingPunct="1">
              <a:lnSpc>
                <a:spcPct val="90000"/>
              </a:lnSpc>
              <a:defRPr/>
            </a:pPr>
            <a:r>
              <a:rPr lang="en-US" smtClean="0"/>
              <a:t>Essentially a superior person who is treated sympathetically (we like him in spite of what the hero might do)</a:t>
            </a:r>
          </a:p>
          <a:p>
            <a:pPr lvl="1" eaLnBrk="1" hangingPunct="1">
              <a:lnSpc>
                <a:spcPct val="90000"/>
              </a:lnSpc>
              <a:defRPr/>
            </a:pPr>
            <a:r>
              <a:rPr lang="en-US" smtClean="0"/>
              <a:t>His destiny or choice is to go down fighting rather than submit and thus pluck a moral victory from a physical defeat.</a:t>
            </a:r>
          </a:p>
          <a:p>
            <a:pPr lvl="1" eaLnBrk="1" hangingPunct="1">
              <a:lnSpc>
                <a:spcPct val="90000"/>
              </a:lnSpc>
              <a:defRPr/>
            </a:pPr>
            <a:r>
              <a:rPr lang="en-US" smtClean="0"/>
              <a:t>Not all good or all bad (very human)</a:t>
            </a:r>
          </a:p>
          <a:p>
            <a:pPr lvl="1" eaLnBrk="1" hangingPunct="1">
              <a:lnSpc>
                <a:spcPct val="90000"/>
              </a:lnSpc>
              <a:defRPr/>
            </a:pPr>
            <a:r>
              <a:rPr lang="en-US" smtClean="0"/>
              <a:t>Has a high, respected position to ignominy or unhappiness or death.</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2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12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12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12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defRPr/>
            </a:pPr>
            <a:r>
              <a:rPr lang="en-US" smtClean="0"/>
              <a:t>Tragic flaw (Hamartia)</a:t>
            </a:r>
          </a:p>
        </p:txBody>
      </p:sp>
      <p:sp>
        <p:nvSpPr>
          <p:cNvPr id="6147" name="Rectangle 3"/>
          <p:cNvSpPr>
            <a:spLocks noGrp="1" noChangeArrowheads="1"/>
          </p:cNvSpPr>
          <p:nvPr>
            <p:ph type="body" idx="1"/>
          </p:nvPr>
        </p:nvSpPr>
        <p:spPr/>
        <p:txBody>
          <a:bodyPr/>
          <a:lstStyle/>
          <a:p>
            <a:pPr eaLnBrk="1" hangingPunct="1">
              <a:defRPr/>
            </a:pPr>
            <a:r>
              <a:rPr lang="en-US" smtClean="0"/>
              <a:t>Hamartia – some defect in the tragic character that helps cause his own ruin.   For the Greeks this flaw is hubris (excessive pride).   The flaw may seem to be jealousy, anger, ambition, etc., but it will always be because the character thinks himself too superior in some way.  Because of this hubris, whatever happens to the tragic hero is not all undeserved.</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57200" y="277813"/>
            <a:ext cx="8229600" cy="636587"/>
          </a:xfrm>
        </p:spPr>
        <p:txBody>
          <a:bodyPr/>
          <a:lstStyle/>
          <a:p>
            <a:pPr eaLnBrk="1" hangingPunct="1">
              <a:defRPr/>
            </a:pPr>
            <a:r>
              <a:rPr lang="en-US" sz="3800" smtClean="0"/>
              <a:t>Classic Moments in the tragic plot:</a:t>
            </a:r>
          </a:p>
        </p:txBody>
      </p:sp>
      <p:sp>
        <p:nvSpPr>
          <p:cNvPr id="7171" name="Rectangle 3"/>
          <p:cNvSpPr>
            <a:spLocks noGrp="1" noChangeArrowheads="1"/>
          </p:cNvSpPr>
          <p:nvPr>
            <p:ph type="body" idx="1"/>
          </p:nvPr>
        </p:nvSpPr>
        <p:spPr>
          <a:xfrm>
            <a:off x="457200" y="990600"/>
            <a:ext cx="8229600" cy="4953000"/>
          </a:xfrm>
        </p:spPr>
        <p:txBody>
          <a:bodyPr/>
          <a:lstStyle/>
          <a:p>
            <a:pPr marL="609600" indent="-609600" eaLnBrk="1" hangingPunct="1">
              <a:buFontTx/>
              <a:buAutoNum type="arabicPeriod"/>
              <a:defRPr/>
            </a:pPr>
            <a:r>
              <a:rPr lang="en-US" smtClean="0"/>
              <a:t>Reversal of situation (peripety) – good begins to slide or go bad</a:t>
            </a:r>
          </a:p>
          <a:p>
            <a:pPr marL="609600" indent="-609600" eaLnBrk="1" hangingPunct="1">
              <a:buFontTx/>
              <a:buAutoNum type="arabicPeriod"/>
              <a:defRPr/>
            </a:pPr>
            <a:r>
              <a:rPr lang="en-US" smtClean="0"/>
              <a:t>Recognition (a.k.a. epiphany) – discovery of the critical fact – the hero realizes his own flaw has brought him to this low point.</a:t>
            </a:r>
          </a:p>
          <a:p>
            <a:pPr marL="609600" indent="-609600" eaLnBrk="1" hangingPunct="1">
              <a:buFontTx/>
              <a:buAutoNum type="arabicPeriod"/>
              <a:defRPr/>
            </a:pPr>
            <a:r>
              <a:rPr lang="en-US" smtClean="0"/>
              <a:t>Scene of suffering – destructive or painful action such as a death on the stage, bodily agony, wounds, etc. (the suffering and final submission of the hero)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17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17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defRPr/>
            </a:pPr>
            <a:r>
              <a:rPr lang="en-US" smtClean="0"/>
              <a:t>Greek Playwrights</a:t>
            </a:r>
          </a:p>
        </p:txBody>
      </p:sp>
      <p:sp>
        <p:nvSpPr>
          <p:cNvPr id="8195" name="Rectangle 3"/>
          <p:cNvSpPr>
            <a:spLocks noGrp="1" noChangeArrowheads="1"/>
          </p:cNvSpPr>
          <p:nvPr>
            <p:ph type="body" idx="1"/>
          </p:nvPr>
        </p:nvSpPr>
        <p:spPr/>
        <p:txBody>
          <a:bodyPr/>
          <a:lstStyle/>
          <a:p>
            <a:pPr eaLnBrk="1" hangingPunct="1">
              <a:lnSpc>
                <a:spcPct val="80000"/>
              </a:lnSpc>
              <a:defRPr/>
            </a:pPr>
            <a:r>
              <a:rPr lang="en-US" sz="1800" smtClean="0"/>
              <a:t>3 Tragedians:</a:t>
            </a:r>
          </a:p>
          <a:p>
            <a:pPr lvl="1" eaLnBrk="1" hangingPunct="1">
              <a:lnSpc>
                <a:spcPct val="80000"/>
              </a:lnSpc>
              <a:defRPr/>
            </a:pPr>
            <a:r>
              <a:rPr lang="en-US" sz="1600" u="sng" smtClean="0"/>
              <a:t>Euripides</a:t>
            </a:r>
            <a:r>
              <a:rPr lang="en-US" sz="1600" smtClean="0"/>
              <a:t> (480-406 B.C.) – expresses weariness and disillusion of war-torn years at the end of the 5</a:t>
            </a:r>
            <a:r>
              <a:rPr lang="en-US" sz="1600" baseline="30000" smtClean="0"/>
              <a:t>th</a:t>
            </a:r>
            <a:r>
              <a:rPr lang="en-US" sz="1600" smtClean="0"/>
              <a:t> century.  Concern for realism and a determination to expose social, political, and religious injustices.  He believes in the existence of irrational forces (gods), but he does not deem them worthy of respect (therefore, he was charged for impiety).  “Shows man as he is.”  Wrote 90 plays including </a:t>
            </a:r>
            <a:r>
              <a:rPr lang="en-US" sz="1600" i="1" smtClean="0"/>
              <a:t>Medea</a:t>
            </a:r>
            <a:r>
              <a:rPr lang="en-US" sz="1600" smtClean="0"/>
              <a:t>, </a:t>
            </a:r>
            <a:r>
              <a:rPr lang="en-US" sz="1600" i="1" smtClean="0"/>
              <a:t>Hippolytus</a:t>
            </a:r>
            <a:r>
              <a:rPr lang="en-US" sz="1600" smtClean="0"/>
              <a:t>, </a:t>
            </a:r>
            <a:r>
              <a:rPr lang="en-US" sz="1600" i="1" smtClean="0"/>
              <a:t>The Trojan Women</a:t>
            </a:r>
            <a:r>
              <a:rPr lang="en-US" sz="1600" smtClean="0"/>
              <a:t>, and </a:t>
            </a:r>
            <a:r>
              <a:rPr lang="en-US" sz="1600" i="1" smtClean="0"/>
              <a:t>Electra</a:t>
            </a:r>
            <a:r>
              <a:rPr lang="en-US" sz="1600" smtClean="0"/>
              <a:t>.</a:t>
            </a:r>
          </a:p>
          <a:p>
            <a:pPr lvl="1" eaLnBrk="1" hangingPunct="1">
              <a:lnSpc>
                <a:spcPct val="80000"/>
              </a:lnSpc>
              <a:defRPr/>
            </a:pPr>
            <a:r>
              <a:rPr lang="en-US" sz="1600" u="sng" smtClean="0"/>
              <a:t>Aeschylus </a:t>
            </a:r>
            <a:r>
              <a:rPr lang="en-US" sz="1600" smtClean="0"/>
              <a:t>(525-456 B.C.) – earliest writer of Greek tragedy.  Wrote about 80 plays – most famous is </a:t>
            </a:r>
            <a:r>
              <a:rPr lang="en-US" sz="1600" i="1" smtClean="0"/>
              <a:t>Oresteia</a:t>
            </a:r>
            <a:r>
              <a:rPr lang="en-US" sz="1600" smtClean="0"/>
              <a:t>.  Plays are deeply patriotic and religious.  Aesychylus added a second actor to plays.  Concerned with problems of guilt and punishment over several generations.</a:t>
            </a:r>
          </a:p>
          <a:p>
            <a:pPr lvl="1" eaLnBrk="1" hangingPunct="1">
              <a:lnSpc>
                <a:spcPct val="80000"/>
              </a:lnSpc>
              <a:defRPr/>
            </a:pPr>
            <a:r>
              <a:rPr lang="en-US" sz="1600" u="sng" smtClean="0"/>
              <a:t>Sophocles</a:t>
            </a:r>
            <a:r>
              <a:rPr lang="en-US" sz="1600" smtClean="0"/>
              <a:t> (496-406 B.C.) – not concerned with problems of guilt and punishment over several generations; he dealt with a specific struggle of a strong individual against fate.  Wrote single plays (rather than trilogies); Sophocles added a third actor, a fixed chorus size at 15, and used scene-printing.  Wrote 100 plays including </a:t>
            </a:r>
            <a:r>
              <a:rPr lang="en-US" sz="1600" i="1" smtClean="0"/>
              <a:t>Ajax, Antigone</a:t>
            </a:r>
            <a:r>
              <a:rPr lang="en-US" sz="1600" smtClean="0"/>
              <a:t>, </a:t>
            </a:r>
            <a:r>
              <a:rPr lang="en-US" sz="1600" i="1" smtClean="0"/>
              <a:t>Oedipus Rex</a:t>
            </a:r>
            <a:r>
              <a:rPr lang="en-US" sz="1600" smtClean="0"/>
              <a:t>, </a:t>
            </a:r>
            <a:r>
              <a:rPr lang="en-US" sz="1600" i="1" smtClean="0"/>
              <a:t>Philoctetes</a:t>
            </a:r>
            <a:r>
              <a:rPr lang="en-US" sz="1600" smtClean="0"/>
              <a:t>.</a:t>
            </a:r>
          </a:p>
          <a:p>
            <a:pPr eaLnBrk="1" hangingPunct="1">
              <a:lnSpc>
                <a:spcPct val="80000"/>
              </a:lnSpc>
              <a:defRPr/>
            </a:pPr>
            <a:r>
              <a:rPr lang="en-US" sz="1800" smtClean="0"/>
              <a:t>One Comedy Writer:</a:t>
            </a:r>
          </a:p>
          <a:p>
            <a:pPr lvl="1" eaLnBrk="1" hangingPunct="1">
              <a:lnSpc>
                <a:spcPct val="80000"/>
              </a:lnSpc>
              <a:defRPr/>
            </a:pPr>
            <a:r>
              <a:rPr lang="en-US" sz="1600" u="sng" smtClean="0"/>
              <a:t>Aristophanes</a:t>
            </a:r>
            <a:r>
              <a:rPr lang="en-US" sz="1600" smtClean="0"/>
              <a:t>: greatest Greek writer of comedy.  Wrote </a:t>
            </a:r>
            <a:r>
              <a:rPr lang="en-US" sz="1600" i="1" smtClean="0"/>
              <a:t>Clouds, Birds, Frogs, and Lysistrata.</a:t>
            </a:r>
          </a:p>
          <a:p>
            <a:pPr lvl="1" eaLnBrk="1" hangingPunct="1">
              <a:lnSpc>
                <a:spcPct val="80000"/>
              </a:lnSpc>
              <a:buFont typeface="Wingdings" pitchFamily="2" charset="2"/>
              <a:buNone/>
              <a:defRPr/>
            </a:pPr>
            <a:endParaRPr lang="en-US" sz="1600" i="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9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19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19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195">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19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defRPr/>
            </a:pPr>
            <a:r>
              <a:rPr lang="en-US" smtClean="0"/>
              <a:t>The Greek Theater</a:t>
            </a:r>
          </a:p>
        </p:txBody>
      </p:sp>
      <p:sp>
        <p:nvSpPr>
          <p:cNvPr id="55299" name="Rectangle 3"/>
          <p:cNvSpPr>
            <a:spLocks noGrp="1" noChangeArrowheads="1"/>
          </p:cNvSpPr>
          <p:nvPr>
            <p:ph type="body" idx="1"/>
          </p:nvPr>
        </p:nvSpPr>
        <p:spPr>
          <a:xfrm>
            <a:off x="457200" y="1600200"/>
            <a:ext cx="8229600" cy="4800600"/>
          </a:xfrm>
        </p:spPr>
        <p:txBody>
          <a:bodyPr/>
          <a:lstStyle/>
          <a:p>
            <a:pPr eaLnBrk="1" hangingPunct="1">
              <a:lnSpc>
                <a:spcPct val="80000"/>
              </a:lnSpc>
              <a:defRPr/>
            </a:pPr>
            <a:r>
              <a:rPr lang="en-US" sz="2400" smtClean="0"/>
              <a:t>2 Main types of drama: tragedy and comedy.</a:t>
            </a:r>
          </a:p>
          <a:p>
            <a:pPr eaLnBrk="1" hangingPunct="1">
              <a:lnSpc>
                <a:spcPct val="80000"/>
              </a:lnSpc>
              <a:defRPr/>
            </a:pPr>
            <a:r>
              <a:rPr lang="en-US" sz="2400" smtClean="0"/>
              <a:t>Theatrical events were performed annually at the festival of Dionysus, which lasted 5 or 6 days: the Dionysis.  Going to the theater was to take part in a religious ritual.</a:t>
            </a:r>
          </a:p>
          <a:p>
            <a:pPr eaLnBrk="1" hangingPunct="1">
              <a:lnSpc>
                <a:spcPct val="80000"/>
              </a:lnSpc>
              <a:defRPr/>
            </a:pPr>
            <a:r>
              <a:rPr lang="en-US" sz="2400" smtClean="0"/>
              <a:t>Competition among writers: Each author submitted 4 plays (tetralogy) to be performed in one day (3 tragedies – trilogy – and a satyr play.</a:t>
            </a:r>
          </a:p>
          <a:p>
            <a:pPr eaLnBrk="1" hangingPunct="1">
              <a:lnSpc>
                <a:spcPct val="80000"/>
              </a:lnSpc>
              <a:defRPr/>
            </a:pPr>
            <a:r>
              <a:rPr lang="en-US" sz="2400" smtClean="0"/>
              <a:t>Plots were religious and drawn from mythology (dealt with the relationship between humans and the divine).  Actors wore masks, costumes, and raised shoes.  Audiences were familiar with the stories.</a:t>
            </a:r>
          </a:p>
          <a:p>
            <a:pPr eaLnBrk="1" hangingPunct="1">
              <a:lnSpc>
                <a:spcPct val="80000"/>
              </a:lnSpc>
              <a:defRPr/>
            </a:pPr>
            <a:r>
              <a:rPr lang="en-US" sz="2400" smtClean="0"/>
              <a:t>Knowing the story allowed for dramatic irony (situations or speeches that have one meaning to the play’s characters but another for the audience, who knows more than the character about a given situation).</a:t>
            </a:r>
          </a:p>
        </p:txBody>
      </p:sp>
      <p:pic>
        <p:nvPicPr>
          <p:cNvPr id="13316" name="Picture 6" descr="theater"/>
          <p:cNvPicPr>
            <a:picLocks noChangeAspect="1" noChangeArrowheads="1"/>
          </p:cNvPicPr>
          <p:nvPr/>
        </p:nvPicPr>
        <p:blipFill>
          <a:blip r:embed="rId2" cstate="print"/>
          <a:srcRect/>
          <a:stretch>
            <a:fillRect/>
          </a:stretch>
        </p:blipFill>
        <p:spPr bwMode="auto">
          <a:xfrm>
            <a:off x="7086600" y="457200"/>
            <a:ext cx="1600200" cy="10445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5299">
                                            <p:txEl>
                                              <p:pRg st="0" end="0"/>
                                            </p:txEl>
                                          </p:spTgt>
                                        </p:tgtEl>
                                        <p:attrNameLst>
                                          <p:attrName>style.visibility</p:attrName>
                                        </p:attrNameLst>
                                      </p:cBhvr>
                                      <p:to>
                                        <p:strVal val="visible"/>
                                      </p:to>
                                    </p:set>
                                    <p:anim calcmode="lin" valueType="num">
                                      <p:cBhvr additive="base">
                                        <p:cTn id="7" dur="500" fill="hold"/>
                                        <p:tgtEl>
                                          <p:spTgt spid="5529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529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5299">
                                            <p:txEl>
                                              <p:pRg st="1" end="1"/>
                                            </p:txEl>
                                          </p:spTgt>
                                        </p:tgtEl>
                                        <p:attrNameLst>
                                          <p:attrName>style.visibility</p:attrName>
                                        </p:attrNameLst>
                                      </p:cBhvr>
                                      <p:to>
                                        <p:strVal val="visible"/>
                                      </p:to>
                                    </p:set>
                                    <p:anim calcmode="lin" valueType="num">
                                      <p:cBhvr additive="base">
                                        <p:cTn id="13" dur="500" fill="hold"/>
                                        <p:tgtEl>
                                          <p:spTgt spid="5529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529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5299">
                                            <p:txEl>
                                              <p:pRg st="2" end="2"/>
                                            </p:txEl>
                                          </p:spTgt>
                                        </p:tgtEl>
                                        <p:attrNameLst>
                                          <p:attrName>style.visibility</p:attrName>
                                        </p:attrNameLst>
                                      </p:cBhvr>
                                      <p:to>
                                        <p:strVal val="visible"/>
                                      </p:to>
                                    </p:set>
                                    <p:anim calcmode="lin" valueType="num">
                                      <p:cBhvr additive="base">
                                        <p:cTn id="19" dur="500" fill="hold"/>
                                        <p:tgtEl>
                                          <p:spTgt spid="5529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529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5299">
                                            <p:txEl>
                                              <p:pRg st="3" end="3"/>
                                            </p:txEl>
                                          </p:spTgt>
                                        </p:tgtEl>
                                        <p:attrNameLst>
                                          <p:attrName>style.visibility</p:attrName>
                                        </p:attrNameLst>
                                      </p:cBhvr>
                                      <p:to>
                                        <p:strVal val="visible"/>
                                      </p:to>
                                    </p:set>
                                    <p:anim calcmode="lin" valueType="num">
                                      <p:cBhvr additive="base">
                                        <p:cTn id="25" dur="500" fill="hold"/>
                                        <p:tgtEl>
                                          <p:spTgt spid="55299">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529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5299">
                                            <p:txEl>
                                              <p:pRg st="4" end="4"/>
                                            </p:txEl>
                                          </p:spTgt>
                                        </p:tgtEl>
                                        <p:attrNameLst>
                                          <p:attrName>style.visibility</p:attrName>
                                        </p:attrNameLst>
                                      </p:cBhvr>
                                      <p:to>
                                        <p:strVal val="visible"/>
                                      </p:to>
                                    </p:set>
                                    <p:anim calcmode="lin" valueType="num">
                                      <p:cBhvr additive="base">
                                        <p:cTn id="31" dur="500" fill="hold"/>
                                        <p:tgtEl>
                                          <p:spTgt spid="55299">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5299">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eaLnBrk="1" hangingPunct="1">
              <a:defRPr/>
            </a:pPr>
            <a:r>
              <a:rPr lang="en-US" smtClean="0"/>
              <a:t>Dramatic Unities</a:t>
            </a:r>
          </a:p>
        </p:txBody>
      </p:sp>
      <p:sp>
        <p:nvSpPr>
          <p:cNvPr id="59395" name="Rectangle 3"/>
          <p:cNvSpPr>
            <a:spLocks noGrp="1" noChangeArrowheads="1"/>
          </p:cNvSpPr>
          <p:nvPr>
            <p:ph type="body" idx="1"/>
          </p:nvPr>
        </p:nvSpPr>
        <p:spPr/>
        <p:txBody>
          <a:bodyPr/>
          <a:lstStyle/>
          <a:p>
            <a:pPr eaLnBrk="1" hangingPunct="1">
              <a:defRPr/>
            </a:pPr>
            <a:r>
              <a:rPr lang="en-US" smtClean="0"/>
              <a:t>Time – 24 hours for the action of the play.</a:t>
            </a:r>
          </a:p>
          <a:p>
            <a:pPr eaLnBrk="1" hangingPunct="1">
              <a:defRPr/>
            </a:pPr>
            <a:r>
              <a:rPr lang="en-US" smtClean="0"/>
              <a:t>Place – no change of scenery</a:t>
            </a:r>
          </a:p>
          <a:p>
            <a:pPr eaLnBrk="1" hangingPunct="1">
              <a:defRPr/>
            </a:pPr>
            <a:r>
              <a:rPr lang="en-US" smtClean="0"/>
              <a:t>Action – no subplot (an action which happens elsewhere is told by another character)</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orinthian columns design template">
  <a:themeElements>
    <a:clrScheme name="Corinthian columns design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fontScheme name="Corinthian columns design template">
      <a:majorFont>
        <a:latin typeface="Palatino Linotype"/>
        <a:ea typeface=""/>
        <a:cs typeface=""/>
      </a:majorFont>
      <a:minorFont>
        <a:latin typeface="Palatino Linotyp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orinthian columns design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orinthian columns design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orinthian columns design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orinthian columns design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orinthian columns design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orinthian columns design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orinthian columns design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orinthian columns design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orinthian columns design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orinthian columns design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orinthian columns design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orinthian columns design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rtain Call">
  <a:themeElements>
    <a:clrScheme name="Curtain Call 1">
      <a:dk1>
        <a:srgbClr val="602000"/>
      </a:dk1>
      <a:lt1>
        <a:srgbClr val="FFFFFF"/>
      </a:lt1>
      <a:dk2>
        <a:srgbClr val="800000"/>
      </a:dk2>
      <a:lt2>
        <a:srgbClr val="FFFFCC"/>
      </a:lt2>
      <a:accent1>
        <a:srgbClr val="FF3300"/>
      </a:accent1>
      <a:accent2>
        <a:srgbClr val="000000"/>
      </a:accent2>
      <a:accent3>
        <a:srgbClr val="C0AAAA"/>
      </a:accent3>
      <a:accent4>
        <a:srgbClr val="DADADA"/>
      </a:accent4>
      <a:accent5>
        <a:srgbClr val="FFADAA"/>
      </a:accent5>
      <a:accent6>
        <a:srgbClr val="000000"/>
      </a:accent6>
      <a:hlink>
        <a:srgbClr val="EBF25A"/>
      </a:hlink>
      <a:folHlink>
        <a:srgbClr val="F2AA68"/>
      </a:folHlink>
    </a:clrScheme>
    <a:fontScheme name="Curtain Call">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rtain Call 1">
        <a:dk1>
          <a:srgbClr val="602000"/>
        </a:dk1>
        <a:lt1>
          <a:srgbClr val="FFFFFF"/>
        </a:lt1>
        <a:dk2>
          <a:srgbClr val="800000"/>
        </a:dk2>
        <a:lt2>
          <a:srgbClr val="FFFFCC"/>
        </a:lt2>
        <a:accent1>
          <a:srgbClr val="FF3300"/>
        </a:accent1>
        <a:accent2>
          <a:srgbClr val="000000"/>
        </a:accent2>
        <a:accent3>
          <a:srgbClr val="C0AAAA"/>
        </a:accent3>
        <a:accent4>
          <a:srgbClr val="DADADA"/>
        </a:accent4>
        <a:accent5>
          <a:srgbClr val="FFADAA"/>
        </a:accent5>
        <a:accent6>
          <a:srgbClr val="000000"/>
        </a:accent6>
        <a:hlink>
          <a:srgbClr val="EBF25A"/>
        </a:hlink>
        <a:folHlink>
          <a:srgbClr val="F2AA68"/>
        </a:folHlink>
      </a:clrScheme>
      <a:clrMap bg1="dk2" tx1="lt1" bg2="dk1" tx2="lt2" accent1="accent1" accent2="accent2" accent3="accent3" accent4="accent4" accent5="accent5" accent6="accent6" hlink="hlink" folHlink="folHlink"/>
    </a:extraClrScheme>
    <a:extraClrScheme>
      <a:clrScheme name="Curtain Call 2">
        <a:dk1>
          <a:srgbClr val="000066"/>
        </a:dk1>
        <a:lt1>
          <a:srgbClr val="FFFFFF"/>
        </a:lt1>
        <a:dk2>
          <a:srgbClr val="000099"/>
        </a:dk2>
        <a:lt2>
          <a:srgbClr val="D8F6F8"/>
        </a:lt2>
        <a:accent1>
          <a:srgbClr val="0099FF"/>
        </a:accent1>
        <a:accent2>
          <a:srgbClr val="00003A"/>
        </a:accent2>
        <a:accent3>
          <a:srgbClr val="AAAACA"/>
        </a:accent3>
        <a:accent4>
          <a:srgbClr val="DADADA"/>
        </a:accent4>
        <a:accent5>
          <a:srgbClr val="AACAFF"/>
        </a:accent5>
        <a:accent6>
          <a:srgbClr val="000034"/>
        </a:accent6>
        <a:hlink>
          <a:srgbClr val="DDD925"/>
        </a:hlink>
        <a:folHlink>
          <a:srgbClr val="72C676"/>
        </a:folHlink>
      </a:clrScheme>
      <a:clrMap bg1="dk2" tx1="lt1" bg2="dk1" tx2="lt2" accent1="accent1" accent2="accent2" accent3="accent3" accent4="accent4" accent5="accent5" accent6="accent6" hlink="hlink" folHlink="folHlink"/>
    </a:extraClrScheme>
    <a:extraClrScheme>
      <a:clrScheme name="Curtain Call 3">
        <a:dk1>
          <a:srgbClr val="4C3D57"/>
        </a:dk1>
        <a:lt1>
          <a:srgbClr val="FFFFFF"/>
        </a:lt1>
        <a:dk2>
          <a:srgbClr val="660066"/>
        </a:dk2>
        <a:lt2>
          <a:srgbClr val="FDFBE3"/>
        </a:lt2>
        <a:accent1>
          <a:srgbClr val="976C9E"/>
        </a:accent1>
        <a:accent2>
          <a:srgbClr val="1E1822"/>
        </a:accent2>
        <a:accent3>
          <a:srgbClr val="B8AAB8"/>
        </a:accent3>
        <a:accent4>
          <a:srgbClr val="DADADA"/>
        </a:accent4>
        <a:accent5>
          <a:srgbClr val="C9BACC"/>
        </a:accent5>
        <a:accent6>
          <a:srgbClr val="1A151E"/>
        </a:accent6>
        <a:hlink>
          <a:srgbClr val="D8C460"/>
        </a:hlink>
        <a:folHlink>
          <a:srgbClr val="C3C2BD"/>
        </a:folHlink>
      </a:clrScheme>
      <a:clrMap bg1="dk2" tx1="lt1" bg2="dk1" tx2="lt2" accent1="accent1" accent2="accent2" accent3="accent3" accent4="accent4" accent5="accent5" accent6="accent6" hlink="hlink" folHlink="folHlink"/>
    </a:extraClrScheme>
    <a:extraClrScheme>
      <a:clrScheme name="Curtain Call 4">
        <a:dk1>
          <a:srgbClr val="334D3F"/>
        </a:dk1>
        <a:lt1>
          <a:srgbClr val="FFFFFF"/>
        </a:lt1>
        <a:dk2>
          <a:srgbClr val="008000"/>
        </a:dk2>
        <a:lt2>
          <a:srgbClr val="D3F1DB"/>
        </a:lt2>
        <a:accent1>
          <a:srgbClr val="4A6D84"/>
        </a:accent1>
        <a:accent2>
          <a:srgbClr val="213329"/>
        </a:accent2>
        <a:accent3>
          <a:srgbClr val="AAC0AA"/>
        </a:accent3>
        <a:accent4>
          <a:srgbClr val="DADADA"/>
        </a:accent4>
        <a:accent5>
          <a:srgbClr val="B1BAC2"/>
        </a:accent5>
        <a:accent6>
          <a:srgbClr val="1D2D24"/>
        </a:accent6>
        <a:hlink>
          <a:srgbClr val="F0B100"/>
        </a:hlink>
        <a:folHlink>
          <a:srgbClr val="C37103"/>
        </a:folHlink>
      </a:clrScheme>
      <a:clrMap bg1="dk2" tx1="lt1" bg2="dk1" tx2="lt2" accent1="accent1" accent2="accent2" accent3="accent3" accent4="accent4" accent5="accent5" accent6="accent6" hlink="hlink" folHlink="folHlink"/>
    </a:extraClrScheme>
    <a:extraClrScheme>
      <a:clrScheme name="Curtain Call 5">
        <a:dk1>
          <a:srgbClr val="566858"/>
        </a:dk1>
        <a:lt1>
          <a:srgbClr val="FFFFFF"/>
        </a:lt1>
        <a:dk2>
          <a:srgbClr val="6D8771"/>
        </a:dk2>
        <a:lt2>
          <a:srgbClr val="ECECB2"/>
        </a:lt2>
        <a:accent1>
          <a:srgbClr val="76A571"/>
        </a:accent1>
        <a:accent2>
          <a:srgbClr val="465648"/>
        </a:accent2>
        <a:accent3>
          <a:srgbClr val="BAC3BB"/>
        </a:accent3>
        <a:accent4>
          <a:srgbClr val="DADADA"/>
        </a:accent4>
        <a:accent5>
          <a:srgbClr val="BDCFBB"/>
        </a:accent5>
        <a:accent6>
          <a:srgbClr val="3F4D40"/>
        </a:accent6>
        <a:hlink>
          <a:srgbClr val="FFDC0B"/>
        </a:hlink>
        <a:folHlink>
          <a:srgbClr val="FC9916"/>
        </a:folHlink>
      </a:clrScheme>
      <a:clrMap bg1="dk2" tx1="lt1" bg2="dk1" tx2="lt2" accent1="accent1" accent2="accent2" accent3="accent3" accent4="accent4" accent5="accent5" accent6="accent6" hlink="hlink" folHlink="folHlink"/>
    </a:extraClrScheme>
    <a:extraClrScheme>
      <a:clrScheme name="Curtain Call 6">
        <a:dk1>
          <a:srgbClr val="0A6866"/>
        </a:dk1>
        <a:lt1>
          <a:srgbClr val="FFFFFF"/>
        </a:lt1>
        <a:dk2>
          <a:srgbClr val="0D8784"/>
        </a:dk2>
        <a:lt2>
          <a:srgbClr val="B8DEC6"/>
        </a:lt2>
        <a:accent1>
          <a:srgbClr val="3C7652"/>
        </a:accent1>
        <a:accent2>
          <a:srgbClr val="005250"/>
        </a:accent2>
        <a:accent3>
          <a:srgbClr val="AAC3C2"/>
        </a:accent3>
        <a:accent4>
          <a:srgbClr val="DADADA"/>
        </a:accent4>
        <a:accent5>
          <a:srgbClr val="AFBDB3"/>
        </a:accent5>
        <a:accent6>
          <a:srgbClr val="004948"/>
        </a:accent6>
        <a:hlink>
          <a:srgbClr val="00E0A5"/>
        </a:hlink>
        <a:folHlink>
          <a:srgbClr val="00CCFF"/>
        </a:folHlink>
      </a:clrScheme>
      <a:clrMap bg1="dk2" tx1="lt1" bg2="dk1" tx2="lt2" accent1="accent1" accent2="accent2" accent3="accent3" accent4="accent4" accent5="accent5" accent6="accent6" hlink="hlink" folHlink="folHlink"/>
    </a:extraClrScheme>
    <a:extraClrScheme>
      <a:clrScheme name="Curtain Call 7">
        <a:dk1>
          <a:srgbClr val="50688C"/>
        </a:dk1>
        <a:lt1>
          <a:srgbClr val="FFFFFF"/>
        </a:lt1>
        <a:dk2>
          <a:srgbClr val="6E87AC"/>
        </a:dk2>
        <a:lt2>
          <a:srgbClr val="FFFFFF"/>
        </a:lt2>
        <a:accent1>
          <a:srgbClr val="376EA5"/>
        </a:accent1>
        <a:accent2>
          <a:srgbClr val="445876"/>
        </a:accent2>
        <a:accent3>
          <a:srgbClr val="BAC3D2"/>
        </a:accent3>
        <a:accent4>
          <a:srgbClr val="DADADA"/>
        </a:accent4>
        <a:accent5>
          <a:srgbClr val="AEBACF"/>
        </a:accent5>
        <a:accent6>
          <a:srgbClr val="3D4F6A"/>
        </a:accent6>
        <a:hlink>
          <a:srgbClr val="66CCFF"/>
        </a:hlink>
        <a:folHlink>
          <a:srgbClr val="CCCCFF"/>
        </a:folHlink>
      </a:clrScheme>
      <a:clrMap bg1="dk2" tx1="lt1" bg2="dk1" tx2="lt2" accent1="accent1" accent2="accent2" accent3="accent3" accent4="accent4" accent5="accent5" accent6="accent6" hlink="hlink" folHlink="folHlink"/>
    </a:extraClrScheme>
    <a:extraClrScheme>
      <a:clrScheme name="Curtain Call 8">
        <a:dk1>
          <a:srgbClr val="000000"/>
        </a:dk1>
        <a:lt1>
          <a:srgbClr val="DDDCC5"/>
        </a:lt1>
        <a:dk2>
          <a:srgbClr val="000000"/>
        </a:dk2>
        <a:lt2>
          <a:srgbClr val="C9C6A5"/>
        </a:lt2>
        <a:accent1>
          <a:srgbClr val="C0C0C0"/>
        </a:accent1>
        <a:accent2>
          <a:srgbClr val="B0AC90"/>
        </a:accent2>
        <a:accent3>
          <a:srgbClr val="EBEBDF"/>
        </a:accent3>
        <a:accent4>
          <a:srgbClr val="000000"/>
        </a:accent4>
        <a:accent5>
          <a:srgbClr val="DCDCDC"/>
        </a:accent5>
        <a:accent6>
          <a:srgbClr val="9F9B82"/>
        </a:accent6>
        <a:hlink>
          <a:srgbClr val="666699"/>
        </a:hlink>
        <a:folHlink>
          <a:srgbClr val="905C80"/>
        </a:folHlink>
      </a:clrScheme>
      <a:clrMap bg1="lt1" tx1="dk1" bg2="lt2" tx2="dk2" accent1="accent1" accent2="accent2" accent3="accent3" accent4="accent4" accent5="accent5" accent6="accent6" hlink="hlink" folHlink="folHlink"/>
    </a:extraClrScheme>
    <a:extraClrScheme>
      <a:clrScheme name="Curtain Call 9">
        <a:dk1>
          <a:srgbClr val="000000"/>
        </a:dk1>
        <a:lt1>
          <a:srgbClr val="FFFFFF"/>
        </a:lt1>
        <a:dk2>
          <a:srgbClr val="000099"/>
        </a:dk2>
        <a:lt2>
          <a:srgbClr val="DDDDDD"/>
        </a:lt2>
        <a:accent1>
          <a:srgbClr val="C6D4D4"/>
        </a:accent1>
        <a:accent2>
          <a:srgbClr val="C0C0C0"/>
        </a:accent2>
        <a:accent3>
          <a:srgbClr val="FFFFFF"/>
        </a:accent3>
        <a:accent4>
          <a:srgbClr val="000000"/>
        </a:accent4>
        <a:accent5>
          <a:srgbClr val="DFE6E6"/>
        </a:accent5>
        <a:accent6>
          <a:srgbClr val="AEAEAE"/>
        </a:accent6>
        <a:hlink>
          <a:srgbClr val="6600FF"/>
        </a:hlink>
        <a:folHlink>
          <a:srgbClr val="9900CC"/>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Corinthian columns design template</Template>
  <TotalTime>381</TotalTime>
  <Words>1173</Words>
  <Application>Microsoft Office PowerPoint</Application>
  <PresentationFormat>On-screen Show (4:3)</PresentationFormat>
  <Paragraphs>74</Paragraphs>
  <Slides>13</Slides>
  <Notes>0</Notes>
  <HiddenSlides>0</HiddenSlides>
  <MMClips>0</MMClips>
  <ScaleCrop>false</ScaleCrop>
  <HeadingPairs>
    <vt:vector size="4" baseType="variant">
      <vt:variant>
        <vt:lpstr>Theme</vt:lpstr>
      </vt:variant>
      <vt:variant>
        <vt:i4>2</vt:i4>
      </vt:variant>
      <vt:variant>
        <vt:lpstr>Slide Titles</vt:lpstr>
      </vt:variant>
      <vt:variant>
        <vt:i4>13</vt:i4>
      </vt:variant>
    </vt:vector>
  </HeadingPairs>
  <TitlesOfParts>
    <vt:vector size="15" baseType="lpstr">
      <vt:lpstr>Corinthian columns design template</vt:lpstr>
      <vt:lpstr>Curtain Call</vt:lpstr>
      <vt:lpstr>Pramukh Swami Science and H.D.Patel Arts College</vt:lpstr>
      <vt:lpstr>Greek Tragedy</vt:lpstr>
      <vt:lpstr>Aristotle’s definition</vt:lpstr>
      <vt:lpstr>Tragic Hero</vt:lpstr>
      <vt:lpstr>Tragic flaw (Hamartia)</vt:lpstr>
      <vt:lpstr>Classic Moments in the tragic plot:</vt:lpstr>
      <vt:lpstr>Greek Playwrights</vt:lpstr>
      <vt:lpstr>The Greek Theater</vt:lpstr>
      <vt:lpstr>Dramatic Unities</vt:lpstr>
      <vt:lpstr>Structure of Tragedy</vt:lpstr>
      <vt:lpstr>Theater and Equipment</vt:lpstr>
      <vt:lpstr>Greek Theater</vt:lpstr>
      <vt:lpstr>Additional Reading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Greek Tragedy</dc:title>
  <dc:creator>boardmj</dc:creator>
  <cp:lastModifiedBy>user</cp:lastModifiedBy>
  <cp:revision>16</cp:revision>
  <dcterms:created xsi:type="dcterms:W3CDTF">2006-09-27T19:33:00Z</dcterms:created>
  <dcterms:modified xsi:type="dcterms:W3CDTF">2019-03-26T06:58:27Z</dcterms:modified>
</cp:coreProperties>
</file>