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47F38-B617-4D2F-AE0A-013F0C4D2C5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799C9-84D9-46D2-A11E-BCF8A72052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BFA754-D5C3-4E66-96A6-867B257F58DC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Topic : Organs Of Speech</a:t>
            </a:r>
          </a:p>
          <a:p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By: </a:t>
            </a:r>
            <a:r>
              <a:rPr lang="en-US" sz="3600" dirty="0" err="1" smtClean="0"/>
              <a:t>Dr.Alpa</a:t>
            </a:r>
            <a:r>
              <a:rPr lang="en-US" sz="3600" dirty="0" smtClean="0"/>
              <a:t> </a:t>
            </a:r>
            <a:r>
              <a:rPr lang="en-US" sz="3600" dirty="0" err="1" smtClean="0"/>
              <a:t>Jani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Pramukh</a:t>
            </a:r>
            <a:r>
              <a:rPr lang="en-US" dirty="0" smtClean="0"/>
              <a:t> Swami Science and </a:t>
            </a:r>
            <a:r>
              <a:rPr lang="en-US" dirty="0" err="1" smtClean="0"/>
              <a:t>H.D.Patel</a:t>
            </a:r>
            <a:r>
              <a:rPr lang="en-US" dirty="0" smtClean="0"/>
              <a:t> Arts College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Speech organs in English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7162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3172619"/>
            <a:ext cx="1143000" cy="1143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speech organs work in English?</a:t>
            </a:r>
            <a:endParaRPr lang="ar-SA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33728" y="3228230"/>
            <a:ext cx="1312409" cy="318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67988" y="2997644"/>
            <a:ext cx="14153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Nasal cavity </a:t>
            </a:r>
            <a:endParaRPr lang="ar-SA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91936" y="3778197"/>
            <a:ext cx="1312409" cy="318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97470" y="3571464"/>
            <a:ext cx="5314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lips</a:t>
            </a:r>
            <a:endParaRPr lang="ar-SA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47699" y="4129379"/>
            <a:ext cx="1312409" cy="318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528365" y="3856380"/>
            <a:ext cx="220430" cy="275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40480" y="3906738"/>
            <a:ext cx="74079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Teeth </a:t>
            </a:r>
            <a:endParaRPr lang="ar-SA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687053" y="3555562"/>
            <a:ext cx="91439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243101" y="3954452"/>
            <a:ext cx="91439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934865" y="4455385"/>
            <a:ext cx="91439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070035" y="4765487"/>
            <a:ext cx="91439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287617" y="4771445"/>
            <a:ext cx="1598210" cy="258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91937" y="4536221"/>
            <a:ext cx="8711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Larynx </a:t>
            </a:r>
            <a:endParaRPr lang="ar-SA" dirty="0"/>
          </a:p>
        </p:txBody>
      </p:sp>
      <p:sp>
        <p:nvSpPr>
          <p:cNvPr id="35" name="TextBox 34"/>
          <p:cNvSpPr txBox="1"/>
          <p:nvPr/>
        </p:nvSpPr>
        <p:spPr>
          <a:xfrm>
            <a:off x="7523263" y="3351469"/>
            <a:ext cx="74079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Palete</a:t>
            </a:r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36" name="TextBox 35"/>
          <p:cNvSpPr txBox="1"/>
          <p:nvPr/>
        </p:nvSpPr>
        <p:spPr>
          <a:xfrm>
            <a:off x="7093896" y="3749038"/>
            <a:ext cx="89053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Tongue </a:t>
            </a:r>
            <a:endParaRPr lang="ar-SA" dirty="0"/>
          </a:p>
        </p:txBody>
      </p:sp>
      <p:sp>
        <p:nvSpPr>
          <p:cNvPr id="37" name="TextBox 36"/>
          <p:cNvSpPr txBox="1"/>
          <p:nvPr/>
        </p:nvSpPr>
        <p:spPr>
          <a:xfrm>
            <a:off x="7722038" y="4249970"/>
            <a:ext cx="10005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Pharynx </a:t>
            </a:r>
            <a:endParaRPr lang="ar-SA" dirty="0"/>
          </a:p>
        </p:txBody>
      </p:sp>
      <p:sp>
        <p:nvSpPr>
          <p:cNvPr id="38" name="TextBox 37"/>
          <p:cNvSpPr txBox="1"/>
          <p:nvPr/>
        </p:nvSpPr>
        <p:spPr>
          <a:xfrm>
            <a:off x="7809506" y="4742952"/>
            <a:ext cx="74079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Vocal cords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58832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730" y="2441467"/>
            <a:ext cx="1334867" cy="12717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Contains wind-pipe and the larynx. The air released by </a:t>
            </a:r>
          </a:p>
          <a:p>
            <a:pPr algn="l"/>
            <a:r>
              <a:rPr lang="en-US" dirty="0" smtClean="0"/>
              <a:t>the lungs comes through the wind-pipe and arrives at the larynx.</a:t>
            </a:r>
            <a:r>
              <a:rPr lang="ar-SA" dirty="0" smtClean="0"/>
              <a:t> </a:t>
            </a:r>
            <a:endParaRPr lang="en-US" dirty="0" smtClean="0"/>
          </a:p>
          <a:p>
            <a:pPr algn="l"/>
            <a:endParaRPr lang="en-US" dirty="0"/>
          </a:p>
          <a:p>
            <a:pPr marL="0" indent="0" algn="l">
              <a:buNone/>
            </a:pPr>
            <a:r>
              <a:rPr lang="en-US" dirty="0" smtClean="0"/>
              <a:t>The inner edges of the vocal cords cover the top of the wind-pipe,</a:t>
            </a:r>
          </a:p>
          <a:p>
            <a:pPr marL="0" indent="0" algn="l">
              <a:buNone/>
            </a:pPr>
            <a:r>
              <a:rPr lang="en-US" dirty="0" smtClean="0"/>
              <a:t> so there’s a gap between them known as “ the glottis”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vocal cords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611" y="3955651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34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The opening and closing of the vocal cords cause different musical note. These note can be “high and low” due to the opening and closing. This called VOICE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The difference between “voiced and voiceless” sounds.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The vocal cords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51369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It forms the roof of the mouth and separates the mouth cavity from the nasal cavity.</a:t>
            </a:r>
            <a:endParaRPr lang="en-US" dirty="0"/>
          </a:p>
          <a:p>
            <a:pPr algn="l"/>
            <a:r>
              <a:rPr lang="en-US" dirty="0" smtClean="0"/>
              <a:t>It contains different parts “soft, hard, uvula and the alveolar ridge”</a:t>
            </a:r>
          </a:p>
          <a:p>
            <a:pPr algn="l"/>
            <a:r>
              <a:rPr lang="en-US" dirty="0" smtClean="0"/>
              <a:t>While pronouncing most of the sounds of all lang. the soft palate is raised.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The alveolar ridge </a:t>
            </a:r>
            <a:r>
              <a:rPr lang="en-US" dirty="0" smtClean="0"/>
              <a:t>is the part of the gums immediately behind the upper front teeth. Many consonants sounds like /t d n l r s z 3 d3/ are made with the tongue touching or close to the alveolar ridge </a:t>
            </a:r>
            <a:endParaRPr lang="en-US" dirty="0"/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palate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345" y="612830"/>
            <a:ext cx="2019300" cy="18123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72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THANK YOU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 FREE TO ASK ABOUT ANY QUERRY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239</Words>
  <Application>Microsoft Office PowerPoint</Application>
  <PresentationFormat>Custom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Pramukh Swami Science and H.D.Patel Arts College</vt:lpstr>
      <vt:lpstr>Speech organs in English </vt:lpstr>
      <vt:lpstr>How the speech organs work in English?</vt:lpstr>
      <vt:lpstr>The vocal cords</vt:lpstr>
      <vt:lpstr> The vocal cords</vt:lpstr>
      <vt:lpstr> palate</vt:lpstr>
      <vt:lpstr>FEEL FREE TO ASK ABOUT ANY QUERRY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Speech organs in English</dc:title>
  <dc:creator>rasha ali</dc:creator>
  <cp:lastModifiedBy>user</cp:lastModifiedBy>
  <cp:revision>22</cp:revision>
  <dcterms:created xsi:type="dcterms:W3CDTF">2014-09-15T15:42:00Z</dcterms:created>
  <dcterms:modified xsi:type="dcterms:W3CDTF">2019-03-26T06:43:15Z</dcterms:modified>
</cp:coreProperties>
</file>