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67" r:id="rId2"/>
    <p:sldId id="256" r:id="rId3"/>
    <p:sldId id="257" r:id="rId4"/>
    <p:sldId id="258" r:id="rId5"/>
    <p:sldId id="259" r:id="rId6"/>
    <p:sldId id="260" r:id="rId7"/>
    <p:sldId id="269" r:id="rId8"/>
    <p:sldId id="272" r:id="rId9"/>
    <p:sldId id="271" r:id="rId10"/>
    <p:sldId id="261" r:id="rId11"/>
    <p:sldId id="263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0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6E61BF-3F5F-4BA7-8005-6064628B7D29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0"/>
      <dgm:spPr/>
    </dgm:pt>
    <dgm:pt modelId="{1E58DC31-DD4A-4A89-9E5C-0DD5F32EB29B}">
      <dgm:prSet phldrT="[Text]" phldr="1"/>
      <dgm:spPr/>
      <dgm:t>
        <a:bodyPr/>
        <a:lstStyle/>
        <a:p>
          <a:endParaRPr lang="en-US"/>
        </a:p>
      </dgm:t>
    </dgm:pt>
    <dgm:pt modelId="{A3A02304-2AB5-44C6-B658-2572CA5673C7}" type="parTrans" cxnId="{4018826B-3DAD-41DB-B28E-1F90CE2272D7}">
      <dgm:prSet/>
      <dgm:spPr/>
      <dgm:t>
        <a:bodyPr/>
        <a:lstStyle/>
        <a:p>
          <a:endParaRPr lang="en-US"/>
        </a:p>
      </dgm:t>
    </dgm:pt>
    <dgm:pt modelId="{6AAEF6A1-6815-47A8-BF0B-05D30134F5AA}" type="sibTrans" cxnId="{4018826B-3DAD-41DB-B28E-1F90CE2272D7}">
      <dgm:prSet/>
      <dgm:spPr/>
      <dgm:t>
        <a:bodyPr/>
        <a:lstStyle/>
        <a:p>
          <a:endParaRPr lang="en-US"/>
        </a:p>
      </dgm:t>
    </dgm:pt>
    <dgm:pt modelId="{61882B19-EA41-4784-8F6B-825338975F68}">
      <dgm:prSet phldrT="[Text]" phldr="1"/>
      <dgm:spPr/>
      <dgm:t>
        <a:bodyPr/>
        <a:lstStyle/>
        <a:p>
          <a:endParaRPr lang="en-US"/>
        </a:p>
      </dgm:t>
    </dgm:pt>
    <dgm:pt modelId="{854C115F-D1C1-4436-B69F-188F99997E51}" type="parTrans" cxnId="{0746A65A-696A-4DE1-8443-C3FF19CA0B5C}">
      <dgm:prSet/>
      <dgm:spPr/>
      <dgm:t>
        <a:bodyPr/>
        <a:lstStyle/>
        <a:p>
          <a:endParaRPr lang="en-US"/>
        </a:p>
      </dgm:t>
    </dgm:pt>
    <dgm:pt modelId="{0A9055CE-30BE-4EBC-AB81-917936A37C75}" type="sibTrans" cxnId="{0746A65A-696A-4DE1-8443-C3FF19CA0B5C}">
      <dgm:prSet/>
      <dgm:spPr/>
      <dgm:t>
        <a:bodyPr/>
        <a:lstStyle/>
        <a:p>
          <a:endParaRPr lang="en-US"/>
        </a:p>
      </dgm:t>
    </dgm:pt>
    <dgm:pt modelId="{7336537F-12ED-4617-B3A2-233FA03077B6}">
      <dgm:prSet phldrT="[Text]" phldr="1"/>
      <dgm:spPr/>
      <dgm:t>
        <a:bodyPr/>
        <a:lstStyle/>
        <a:p>
          <a:endParaRPr lang="en-US"/>
        </a:p>
      </dgm:t>
    </dgm:pt>
    <dgm:pt modelId="{75732098-99E7-4281-A7F5-6B859439A67B}" type="parTrans" cxnId="{24E765B5-1753-45D1-8760-109F6EF5450C}">
      <dgm:prSet/>
      <dgm:spPr/>
      <dgm:t>
        <a:bodyPr/>
        <a:lstStyle/>
        <a:p>
          <a:endParaRPr lang="en-US"/>
        </a:p>
      </dgm:t>
    </dgm:pt>
    <dgm:pt modelId="{445B0B62-96AB-47C3-A5E7-FFAEDE2F551E}" type="sibTrans" cxnId="{24E765B5-1753-45D1-8760-109F6EF5450C}">
      <dgm:prSet/>
      <dgm:spPr/>
      <dgm:t>
        <a:bodyPr/>
        <a:lstStyle/>
        <a:p>
          <a:endParaRPr lang="en-US"/>
        </a:p>
      </dgm:t>
    </dgm:pt>
    <dgm:pt modelId="{F9E817F0-AA7B-4733-AABB-806CF01728C1}" type="pres">
      <dgm:prSet presAssocID="{6A6E61BF-3F5F-4BA7-8005-6064628B7D29}" presName="Name0" presStyleCnt="0">
        <dgm:presLayoutVars>
          <dgm:dir/>
          <dgm:animLvl val="lvl"/>
          <dgm:resizeHandles val="exact"/>
        </dgm:presLayoutVars>
      </dgm:prSet>
      <dgm:spPr/>
    </dgm:pt>
    <dgm:pt modelId="{F6893297-7A21-4FEC-B094-60487AB565E9}" type="pres">
      <dgm:prSet presAssocID="{6A6E61BF-3F5F-4BA7-8005-6064628B7D29}" presName="dummy" presStyleCnt="0"/>
      <dgm:spPr/>
    </dgm:pt>
    <dgm:pt modelId="{3EAE5D11-4B34-4459-9DD8-A11F3CB6FE15}" type="pres">
      <dgm:prSet presAssocID="{6A6E61BF-3F5F-4BA7-8005-6064628B7D29}" presName="linH" presStyleCnt="0"/>
      <dgm:spPr/>
    </dgm:pt>
    <dgm:pt modelId="{0B57F373-E520-40CC-A5B7-B5544E267BCC}" type="pres">
      <dgm:prSet presAssocID="{6A6E61BF-3F5F-4BA7-8005-6064628B7D29}" presName="padding1" presStyleCnt="0"/>
      <dgm:spPr/>
    </dgm:pt>
    <dgm:pt modelId="{CC36C076-6189-4546-B9BA-00F390DB0FD6}" type="pres">
      <dgm:prSet presAssocID="{1E58DC31-DD4A-4A89-9E5C-0DD5F32EB29B}" presName="linV" presStyleCnt="0"/>
      <dgm:spPr/>
    </dgm:pt>
    <dgm:pt modelId="{3EF25BFD-5010-4519-9BC0-036325F580CF}" type="pres">
      <dgm:prSet presAssocID="{1E58DC31-DD4A-4A89-9E5C-0DD5F32EB29B}" presName="spVertical1" presStyleCnt="0"/>
      <dgm:spPr/>
    </dgm:pt>
    <dgm:pt modelId="{F2E132EA-0D36-4240-8E33-90FD4AD0401E}" type="pres">
      <dgm:prSet presAssocID="{1E58DC31-DD4A-4A89-9E5C-0DD5F32EB29B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4949E6-673E-4BD1-BD4A-24D9A913420A}" type="pres">
      <dgm:prSet presAssocID="{1E58DC31-DD4A-4A89-9E5C-0DD5F32EB29B}" presName="spVertical2" presStyleCnt="0"/>
      <dgm:spPr/>
    </dgm:pt>
    <dgm:pt modelId="{8B0404BA-4A0B-459E-B4BB-E81964AF0752}" type="pres">
      <dgm:prSet presAssocID="{1E58DC31-DD4A-4A89-9E5C-0DD5F32EB29B}" presName="spVertical3" presStyleCnt="0"/>
      <dgm:spPr/>
    </dgm:pt>
    <dgm:pt modelId="{6C5E4411-D93D-439D-9D70-4BFAB38004D4}" type="pres">
      <dgm:prSet presAssocID="{6AAEF6A1-6815-47A8-BF0B-05D30134F5AA}" presName="space" presStyleCnt="0"/>
      <dgm:spPr/>
    </dgm:pt>
    <dgm:pt modelId="{B836E633-7ADF-4D7B-9FF5-DD8B84DD67E7}" type="pres">
      <dgm:prSet presAssocID="{61882B19-EA41-4784-8F6B-825338975F68}" presName="linV" presStyleCnt="0"/>
      <dgm:spPr/>
    </dgm:pt>
    <dgm:pt modelId="{53D01D28-FAE7-4B01-8D53-5FC623E5D4D2}" type="pres">
      <dgm:prSet presAssocID="{61882B19-EA41-4784-8F6B-825338975F68}" presName="spVertical1" presStyleCnt="0"/>
      <dgm:spPr/>
    </dgm:pt>
    <dgm:pt modelId="{3B9154A8-CF33-4810-8376-0254B6780BD1}" type="pres">
      <dgm:prSet presAssocID="{61882B19-EA41-4784-8F6B-825338975F68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E7251B-EDD2-4603-8E15-7573731CBBBF}" type="pres">
      <dgm:prSet presAssocID="{61882B19-EA41-4784-8F6B-825338975F68}" presName="spVertical2" presStyleCnt="0"/>
      <dgm:spPr/>
    </dgm:pt>
    <dgm:pt modelId="{6DD57197-A9CF-409D-A10B-8DCEDF17BB0B}" type="pres">
      <dgm:prSet presAssocID="{61882B19-EA41-4784-8F6B-825338975F68}" presName="spVertical3" presStyleCnt="0"/>
      <dgm:spPr/>
    </dgm:pt>
    <dgm:pt modelId="{BF90DA42-486F-4F0B-AC6D-0AD78581ED09}" type="pres">
      <dgm:prSet presAssocID="{0A9055CE-30BE-4EBC-AB81-917936A37C75}" presName="space" presStyleCnt="0"/>
      <dgm:spPr/>
    </dgm:pt>
    <dgm:pt modelId="{76CECCEB-DD91-4B7A-9224-281F9464A9BC}" type="pres">
      <dgm:prSet presAssocID="{7336537F-12ED-4617-B3A2-233FA03077B6}" presName="linV" presStyleCnt="0"/>
      <dgm:spPr/>
    </dgm:pt>
    <dgm:pt modelId="{5DAD7BB8-B5FB-404C-BC11-D1F681AFADD2}" type="pres">
      <dgm:prSet presAssocID="{7336537F-12ED-4617-B3A2-233FA03077B6}" presName="spVertical1" presStyleCnt="0"/>
      <dgm:spPr/>
    </dgm:pt>
    <dgm:pt modelId="{00E6B846-B6B3-4B23-B4C5-6346E8D8AA58}" type="pres">
      <dgm:prSet presAssocID="{7336537F-12ED-4617-B3A2-233FA03077B6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269142-44ED-45FD-B6F2-35ED2FA7A241}" type="pres">
      <dgm:prSet presAssocID="{7336537F-12ED-4617-B3A2-233FA03077B6}" presName="spVertical2" presStyleCnt="0"/>
      <dgm:spPr/>
    </dgm:pt>
    <dgm:pt modelId="{3028432F-C0E3-4B00-9E19-BC8F877E8195}" type="pres">
      <dgm:prSet presAssocID="{7336537F-12ED-4617-B3A2-233FA03077B6}" presName="spVertical3" presStyleCnt="0"/>
      <dgm:spPr/>
    </dgm:pt>
    <dgm:pt modelId="{E099A6D6-CDCE-4D66-BCEB-92571448F4C3}" type="pres">
      <dgm:prSet presAssocID="{6A6E61BF-3F5F-4BA7-8005-6064628B7D29}" presName="padding2" presStyleCnt="0"/>
      <dgm:spPr/>
    </dgm:pt>
    <dgm:pt modelId="{41AC7DE2-B3B7-44C0-9F65-73B267B5C515}" type="pres">
      <dgm:prSet presAssocID="{6A6E61BF-3F5F-4BA7-8005-6064628B7D29}" presName="negArrow" presStyleCnt="0"/>
      <dgm:spPr/>
    </dgm:pt>
    <dgm:pt modelId="{674886DF-585F-4268-B89A-D1A34B1D5337}" type="pres">
      <dgm:prSet presAssocID="{6A6E61BF-3F5F-4BA7-8005-6064628B7D29}" presName="backgroundArrow" presStyleLbl="node1" presStyleIdx="0" presStyleCnt="1" custLinFactNeighborY="-29375"/>
      <dgm:spPr/>
    </dgm:pt>
  </dgm:ptLst>
  <dgm:cxnLst>
    <dgm:cxn modelId="{55F1BEC3-DC5A-426B-8655-C833AC070C5D}" type="presOf" srcId="{61882B19-EA41-4784-8F6B-825338975F68}" destId="{3B9154A8-CF33-4810-8376-0254B6780BD1}" srcOrd="0" destOrd="0" presId="urn:microsoft.com/office/officeart/2005/8/layout/hProcess3"/>
    <dgm:cxn modelId="{0746A65A-696A-4DE1-8443-C3FF19CA0B5C}" srcId="{6A6E61BF-3F5F-4BA7-8005-6064628B7D29}" destId="{61882B19-EA41-4784-8F6B-825338975F68}" srcOrd="1" destOrd="0" parTransId="{854C115F-D1C1-4436-B69F-188F99997E51}" sibTransId="{0A9055CE-30BE-4EBC-AB81-917936A37C75}"/>
    <dgm:cxn modelId="{24E765B5-1753-45D1-8760-109F6EF5450C}" srcId="{6A6E61BF-3F5F-4BA7-8005-6064628B7D29}" destId="{7336537F-12ED-4617-B3A2-233FA03077B6}" srcOrd="2" destOrd="0" parTransId="{75732098-99E7-4281-A7F5-6B859439A67B}" sibTransId="{445B0B62-96AB-47C3-A5E7-FFAEDE2F551E}"/>
    <dgm:cxn modelId="{61D2BCC4-1440-46D6-BE0F-80F6E56B2B2F}" type="presOf" srcId="{6A6E61BF-3F5F-4BA7-8005-6064628B7D29}" destId="{F9E817F0-AA7B-4733-AABB-806CF01728C1}" srcOrd="0" destOrd="0" presId="urn:microsoft.com/office/officeart/2005/8/layout/hProcess3"/>
    <dgm:cxn modelId="{4018826B-3DAD-41DB-B28E-1F90CE2272D7}" srcId="{6A6E61BF-3F5F-4BA7-8005-6064628B7D29}" destId="{1E58DC31-DD4A-4A89-9E5C-0DD5F32EB29B}" srcOrd="0" destOrd="0" parTransId="{A3A02304-2AB5-44C6-B658-2572CA5673C7}" sibTransId="{6AAEF6A1-6815-47A8-BF0B-05D30134F5AA}"/>
    <dgm:cxn modelId="{F3E14E31-7721-4C9F-94F0-8D53AD66C893}" type="presOf" srcId="{7336537F-12ED-4617-B3A2-233FA03077B6}" destId="{00E6B846-B6B3-4B23-B4C5-6346E8D8AA58}" srcOrd="0" destOrd="0" presId="urn:microsoft.com/office/officeart/2005/8/layout/hProcess3"/>
    <dgm:cxn modelId="{B1695D2A-A7B0-4003-B8F7-CEAFEBC30FB2}" type="presOf" srcId="{1E58DC31-DD4A-4A89-9E5C-0DD5F32EB29B}" destId="{F2E132EA-0D36-4240-8E33-90FD4AD0401E}" srcOrd="0" destOrd="0" presId="urn:microsoft.com/office/officeart/2005/8/layout/hProcess3"/>
    <dgm:cxn modelId="{0D106022-95BD-48DB-AD84-FB3EEB5922F4}" type="presParOf" srcId="{F9E817F0-AA7B-4733-AABB-806CF01728C1}" destId="{F6893297-7A21-4FEC-B094-60487AB565E9}" srcOrd="0" destOrd="0" presId="urn:microsoft.com/office/officeart/2005/8/layout/hProcess3"/>
    <dgm:cxn modelId="{1F9A3F05-E19E-466D-BAC2-39D4CB9DCA3E}" type="presParOf" srcId="{F9E817F0-AA7B-4733-AABB-806CF01728C1}" destId="{3EAE5D11-4B34-4459-9DD8-A11F3CB6FE15}" srcOrd="1" destOrd="0" presId="urn:microsoft.com/office/officeart/2005/8/layout/hProcess3"/>
    <dgm:cxn modelId="{1F11EF39-4E5A-48F7-9653-704E0A48EA21}" type="presParOf" srcId="{3EAE5D11-4B34-4459-9DD8-A11F3CB6FE15}" destId="{0B57F373-E520-40CC-A5B7-B5544E267BCC}" srcOrd="0" destOrd="0" presId="urn:microsoft.com/office/officeart/2005/8/layout/hProcess3"/>
    <dgm:cxn modelId="{5768E896-54C8-420A-A879-DA1F1AF30D8C}" type="presParOf" srcId="{3EAE5D11-4B34-4459-9DD8-A11F3CB6FE15}" destId="{CC36C076-6189-4546-B9BA-00F390DB0FD6}" srcOrd="1" destOrd="0" presId="urn:microsoft.com/office/officeart/2005/8/layout/hProcess3"/>
    <dgm:cxn modelId="{6E54B63B-3A11-480A-9666-C92A5ED1F246}" type="presParOf" srcId="{CC36C076-6189-4546-B9BA-00F390DB0FD6}" destId="{3EF25BFD-5010-4519-9BC0-036325F580CF}" srcOrd="0" destOrd="0" presId="urn:microsoft.com/office/officeart/2005/8/layout/hProcess3"/>
    <dgm:cxn modelId="{3269F65A-F621-4A98-9A75-167E1E07B15C}" type="presParOf" srcId="{CC36C076-6189-4546-B9BA-00F390DB0FD6}" destId="{F2E132EA-0D36-4240-8E33-90FD4AD0401E}" srcOrd="1" destOrd="0" presId="urn:microsoft.com/office/officeart/2005/8/layout/hProcess3"/>
    <dgm:cxn modelId="{B0673CBE-36F7-4F9E-B459-7CCA67B3B595}" type="presParOf" srcId="{CC36C076-6189-4546-B9BA-00F390DB0FD6}" destId="{994949E6-673E-4BD1-BD4A-24D9A913420A}" srcOrd="2" destOrd="0" presId="urn:microsoft.com/office/officeart/2005/8/layout/hProcess3"/>
    <dgm:cxn modelId="{0AFA9AB8-E321-4B55-B056-5BBDE45A2191}" type="presParOf" srcId="{CC36C076-6189-4546-B9BA-00F390DB0FD6}" destId="{8B0404BA-4A0B-459E-B4BB-E81964AF0752}" srcOrd="3" destOrd="0" presId="urn:microsoft.com/office/officeart/2005/8/layout/hProcess3"/>
    <dgm:cxn modelId="{CDB57B88-3AA2-4FCC-AAC3-F7BD32749E92}" type="presParOf" srcId="{3EAE5D11-4B34-4459-9DD8-A11F3CB6FE15}" destId="{6C5E4411-D93D-439D-9D70-4BFAB38004D4}" srcOrd="2" destOrd="0" presId="urn:microsoft.com/office/officeart/2005/8/layout/hProcess3"/>
    <dgm:cxn modelId="{F5E29DF1-B20E-47A8-9B4A-8CD232F87690}" type="presParOf" srcId="{3EAE5D11-4B34-4459-9DD8-A11F3CB6FE15}" destId="{B836E633-7ADF-4D7B-9FF5-DD8B84DD67E7}" srcOrd="3" destOrd="0" presId="urn:microsoft.com/office/officeart/2005/8/layout/hProcess3"/>
    <dgm:cxn modelId="{DE4FDCE9-D667-4C07-9E38-B9D7DBBD1991}" type="presParOf" srcId="{B836E633-7ADF-4D7B-9FF5-DD8B84DD67E7}" destId="{53D01D28-FAE7-4B01-8D53-5FC623E5D4D2}" srcOrd="0" destOrd="0" presId="urn:microsoft.com/office/officeart/2005/8/layout/hProcess3"/>
    <dgm:cxn modelId="{274FBD30-8895-4E3D-B4E6-3B1163514E7B}" type="presParOf" srcId="{B836E633-7ADF-4D7B-9FF5-DD8B84DD67E7}" destId="{3B9154A8-CF33-4810-8376-0254B6780BD1}" srcOrd="1" destOrd="0" presId="urn:microsoft.com/office/officeart/2005/8/layout/hProcess3"/>
    <dgm:cxn modelId="{B71DE6DC-5093-4284-881B-8BD7B01B7D66}" type="presParOf" srcId="{B836E633-7ADF-4D7B-9FF5-DD8B84DD67E7}" destId="{F5E7251B-EDD2-4603-8E15-7573731CBBBF}" srcOrd="2" destOrd="0" presId="urn:microsoft.com/office/officeart/2005/8/layout/hProcess3"/>
    <dgm:cxn modelId="{B74B6A00-DD8F-45D0-AFA8-A060C3723888}" type="presParOf" srcId="{B836E633-7ADF-4D7B-9FF5-DD8B84DD67E7}" destId="{6DD57197-A9CF-409D-A10B-8DCEDF17BB0B}" srcOrd="3" destOrd="0" presId="urn:microsoft.com/office/officeart/2005/8/layout/hProcess3"/>
    <dgm:cxn modelId="{B04A2F20-1B2C-403C-A151-C5BEDBB43789}" type="presParOf" srcId="{3EAE5D11-4B34-4459-9DD8-A11F3CB6FE15}" destId="{BF90DA42-486F-4F0B-AC6D-0AD78581ED09}" srcOrd="4" destOrd="0" presId="urn:microsoft.com/office/officeart/2005/8/layout/hProcess3"/>
    <dgm:cxn modelId="{8CB34070-518E-47A3-870D-D69BE9620AE4}" type="presParOf" srcId="{3EAE5D11-4B34-4459-9DD8-A11F3CB6FE15}" destId="{76CECCEB-DD91-4B7A-9224-281F9464A9BC}" srcOrd="5" destOrd="0" presId="urn:microsoft.com/office/officeart/2005/8/layout/hProcess3"/>
    <dgm:cxn modelId="{51B8F6CF-8833-4C45-8F2E-6D2F241B349D}" type="presParOf" srcId="{76CECCEB-DD91-4B7A-9224-281F9464A9BC}" destId="{5DAD7BB8-B5FB-404C-BC11-D1F681AFADD2}" srcOrd="0" destOrd="0" presId="urn:microsoft.com/office/officeart/2005/8/layout/hProcess3"/>
    <dgm:cxn modelId="{82FE8A40-E491-4E3B-B0BC-F8291B54CE0C}" type="presParOf" srcId="{76CECCEB-DD91-4B7A-9224-281F9464A9BC}" destId="{00E6B846-B6B3-4B23-B4C5-6346E8D8AA58}" srcOrd="1" destOrd="0" presId="urn:microsoft.com/office/officeart/2005/8/layout/hProcess3"/>
    <dgm:cxn modelId="{63A23959-78E5-40C8-BDD3-A049F8E229BB}" type="presParOf" srcId="{76CECCEB-DD91-4B7A-9224-281F9464A9BC}" destId="{0C269142-44ED-45FD-B6F2-35ED2FA7A241}" srcOrd="2" destOrd="0" presId="urn:microsoft.com/office/officeart/2005/8/layout/hProcess3"/>
    <dgm:cxn modelId="{441515AC-F674-46C2-A733-BBA76C663853}" type="presParOf" srcId="{76CECCEB-DD91-4B7A-9224-281F9464A9BC}" destId="{3028432F-C0E3-4B00-9E19-BC8F877E8195}" srcOrd="3" destOrd="0" presId="urn:microsoft.com/office/officeart/2005/8/layout/hProcess3"/>
    <dgm:cxn modelId="{474BBC21-F20A-45BF-BB37-ECE345C5D601}" type="presParOf" srcId="{3EAE5D11-4B34-4459-9DD8-A11F3CB6FE15}" destId="{E099A6D6-CDCE-4D66-BCEB-92571448F4C3}" srcOrd="6" destOrd="0" presId="urn:microsoft.com/office/officeart/2005/8/layout/hProcess3"/>
    <dgm:cxn modelId="{A08A8940-DA73-4760-9679-417C4251ABC4}" type="presParOf" srcId="{3EAE5D11-4B34-4459-9DD8-A11F3CB6FE15}" destId="{41AC7DE2-B3B7-44C0-9F65-73B267B5C515}" srcOrd="7" destOrd="0" presId="urn:microsoft.com/office/officeart/2005/8/layout/hProcess3"/>
    <dgm:cxn modelId="{7D2EF34F-3069-4634-BE0E-21DFF67AC138}" type="presParOf" srcId="{3EAE5D11-4B34-4459-9DD8-A11F3CB6FE15}" destId="{674886DF-585F-4268-B89A-D1A34B1D5337}" srcOrd="8" destOrd="0" presId="urn:microsoft.com/office/officeart/2005/8/layout/hProcess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DC0F08-F91D-4B5A-9C18-07A9FAB65F5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0"/>
      <dgm:spPr/>
    </dgm:pt>
    <dgm:pt modelId="{60D36A98-D15D-4E0A-ACF1-55EFB4C7F950}">
      <dgm:prSet phldrT="[Text]" phldr="1"/>
      <dgm:spPr/>
      <dgm:t>
        <a:bodyPr/>
        <a:lstStyle/>
        <a:p>
          <a:endParaRPr lang="en-US"/>
        </a:p>
      </dgm:t>
    </dgm:pt>
    <dgm:pt modelId="{EF275216-F72B-41E6-B676-9EE089723DE9}" type="parTrans" cxnId="{A9849BA8-D1E8-4B6F-863B-C9AC1CAC5379}">
      <dgm:prSet/>
      <dgm:spPr/>
      <dgm:t>
        <a:bodyPr/>
        <a:lstStyle/>
        <a:p>
          <a:endParaRPr lang="en-US"/>
        </a:p>
      </dgm:t>
    </dgm:pt>
    <dgm:pt modelId="{8BA3868B-F391-41F2-87EA-39F1A8FDBD3F}" type="sibTrans" cxnId="{A9849BA8-D1E8-4B6F-863B-C9AC1CAC5379}">
      <dgm:prSet/>
      <dgm:spPr/>
      <dgm:t>
        <a:bodyPr/>
        <a:lstStyle/>
        <a:p>
          <a:endParaRPr lang="en-US"/>
        </a:p>
      </dgm:t>
    </dgm:pt>
    <dgm:pt modelId="{53C38DC1-E43F-4AD9-AC66-E4AD21FF62FB}">
      <dgm:prSet phldrT="[Text]" phldr="1"/>
      <dgm:spPr/>
      <dgm:t>
        <a:bodyPr/>
        <a:lstStyle/>
        <a:p>
          <a:endParaRPr lang="en-US"/>
        </a:p>
      </dgm:t>
    </dgm:pt>
    <dgm:pt modelId="{8BDFFBCB-176D-4283-BF47-C65BEA80767A}" type="parTrans" cxnId="{B4C16C16-2CCA-4845-B5E3-DEE200516ABC}">
      <dgm:prSet/>
      <dgm:spPr/>
      <dgm:t>
        <a:bodyPr/>
        <a:lstStyle/>
        <a:p>
          <a:endParaRPr lang="en-US"/>
        </a:p>
      </dgm:t>
    </dgm:pt>
    <dgm:pt modelId="{13B14F15-43F6-4E94-96A9-490C6C24AE45}" type="sibTrans" cxnId="{B4C16C16-2CCA-4845-B5E3-DEE200516ABC}">
      <dgm:prSet/>
      <dgm:spPr/>
      <dgm:t>
        <a:bodyPr/>
        <a:lstStyle/>
        <a:p>
          <a:endParaRPr lang="en-US"/>
        </a:p>
      </dgm:t>
    </dgm:pt>
    <dgm:pt modelId="{2E6ECC94-D9F1-46AE-8D5B-0A3286937E6A}">
      <dgm:prSet phldrT="[Text]" phldr="1"/>
      <dgm:spPr/>
      <dgm:t>
        <a:bodyPr/>
        <a:lstStyle/>
        <a:p>
          <a:endParaRPr lang="en-US" dirty="0"/>
        </a:p>
      </dgm:t>
    </dgm:pt>
    <dgm:pt modelId="{75FE3995-AC6D-443B-A456-265278F19887}" type="parTrans" cxnId="{B8A3C69D-A843-4AAF-A542-5E815B75D370}">
      <dgm:prSet/>
      <dgm:spPr/>
      <dgm:t>
        <a:bodyPr/>
        <a:lstStyle/>
        <a:p>
          <a:endParaRPr lang="en-US"/>
        </a:p>
      </dgm:t>
    </dgm:pt>
    <dgm:pt modelId="{D6229E76-BF78-4C86-BDD3-5A7AF27C22D2}" type="sibTrans" cxnId="{B8A3C69D-A843-4AAF-A542-5E815B75D370}">
      <dgm:prSet/>
      <dgm:spPr/>
      <dgm:t>
        <a:bodyPr/>
        <a:lstStyle/>
        <a:p>
          <a:endParaRPr lang="en-US"/>
        </a:p>
      </dgm:t>
    </dgm:pt>
    <dgm:pt modelId="{50CBBDDA-7E2F-41AE-A2A9-51CBEFF025F2}" type="pres">
      <dgm:prSet presAssocID="{A2DC0F08-F91D-4B5A-9C18-07A9FAB65F5E}" presName="Name0" presStyleCnt="0">
        <dgm:presLayoutVars>
          <dgm:dir/>
          <dgm:animLvl val="lvl"/>
          <dgm:resizeHandles val="exact"/>
        </dgm:presLayoutVars>
      </dgm:prSet>
      <dgm:spPr/>
    </dgm:pt>
    <dgm:pt modelId="{4F9C7334-DB31-4867-B0BF-73234DF72803}" type="pres">
      <dgm:prSet presAssocID="{A2DC0F08-F91D-4B5A-9C18-07A9FAB65F5E}" presName="dummy" presStyleCnt="0"/>
      <dgm:spPr/>
    </dgm:pt>
    <dgm:pt modelId="{FDCE6434-3636-41B2-B105-E0B0488F5DE7}" type="pres">
      <dgm:prSet presAssocID="{A2DC0F08-F91D-4B5A-9C18-07A9FAB65F5E}" presName="linH" presStyleCnt="0"/>
      <dgm:spPr/>
    </dgm:pt>
    <dgm:pt modelId="{1A3F07DC-B0AC-4930-98A4-8946CBF638A6}" type="pres">
      <dgm:prSet presAssocID="{A2DC0F08-F91D-4B5A-9C18-07A9FAB65F5E}" presName="padding1" presStyleCnt="0"/>
      <dgm:spPr/>
    </dgm:pt>
    <dgm:pt modelId="{4004DE44-7DBC-4C75-81DE-95691B0B1CEC}" type="pres">
      <dgm:prSet presAssocID="{60D36A98-D15D-4E0A-ACF1-55EFB4C7F950}" presName="linV" presStyleCnt="0"/>
      <dgm:spPr/>
    </dgm:pt>
    <dgm:pt modelId="{6ED23DE3-6985-4366-B0CA-A15BADCADCB4}" type="pres">
      <dgm:prSet presAssocID="{60D36A98-D15D-4E0A-ACF1-55EFB4C7F950}" presName="spVertical1" presStyleCnt="0"/>
      <dgm:spPr/>
    </dgm:pt>
    <dgm:pt modelId="{34285717-1DFF-4390-B851-8B5A1A868495}" type="pres">
      <dgm:prSet presAssocID="{60D36A98-D15D-4E0A-ACF1-55EFB4C7F950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62FBEA-107C-48AD-8C39-1BEE80520456}" type="pres">
      <dgm:prSet presAssocID="{60D36A98-D15D-4E0A-ACF1-55EFB4C7F950}" presName="spVertical2" presStyleCnt="0"/>
      <dgm:spPr/>
    </dgm:pt>
    <dgm:pt modelId="{7A08D0FB-CF46-4D7E-A97B-CF6B33E30D75}" type="pres">
      <dgm:prSet presAssocID="{60D36A98-D15D-4E0A-ACF1-55EFB4C7F950}" presName="spVertical3" presStyleCnt="0"/>
      <dgm:spPr/>
    </dgm:pt>
    <dgm:pt modelId="{88D10E7F-3CD6-40F2-8DF7-5D4BE131F80D}" type="pres">
      <dgm:prSet presAssocID="{8BA3868B-F391-41F2-87EA-39F1A8FDBD3F}" presName="space" presStyleCnt="0"/>
      <dgm:spPr/>
    </dgm:pt>
    <dgm:pt modelId="{C0A669BC-4E8D-4031-B79F-AA42CF2FBD70}" type="pres">
      <dgm:prSet presAssocID="{53C38DC1-E43F-4AD9-AC66-E4AD21FF62FB}" presName="linV" presStyleCnt="0"/>
      <dgm:spPr/>
    </dgm:pt>
    <dgm:pt modelId="{42B7AEAC-30C1-47E8-A6AE-3396370A11D3}" type="pres">
      <dgm:prSet presAssocID="{53C38DC1-E43F-4AD9-AC66-E4AD21FF62FB}" presName="spVertical1" presStyleCnt="0"/>
      <dgm:spPr/>
    </dgm:pt>
    <dgm:pt modelId="{7D73076C-BD7E-4602-9BDD-ACCEBF6E5AE3}" type="pres">
      <dgm:prSet presAssocID="{53C38DC1-E43F-4AD9-AC66-E4AD21FF62FB}" presName="parTx" presStyleLbl="revTx" presStyleIdx="1" presStyleCnt="3" custLinFactNeighborX="-84329" custLinFactNeighborY="294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63B3E1-39A5-4989-B75A-FABFFEA72054}" type="pres">
      <dgm:prSet presAssocID="{53C38DC1-E43F-4AD9-AC66-E4AD21FF62FB}" presName="spVertical2" presStyleCnt="0"/>
      <dgm:spPr/>
    </dgm:pt>
    <dgm:pt modelId="{0B59E1CC-B056-4156-B41A-4C314788F8E5}" type="pres">
      <dgm:prSet presAssocID="{53C38DC1-E43F-4AD9-AC66-E4AD21FF62FB}" presName="spVertical3" presStyleCnt="0"/>
      <dgm:spPr/>
    </dgm:pt>
    <dgm:pt modelId="{6CBAAAE0-0838-4CBD-8E2F-E0039574653D}" type="pres">
      <dgm:prSet presAssocID="{13B14F15-43F6-4E94-96A9-490C6C24AE45}" presName="space" presStyleCnt="0"/>
      <dgm:spPr/>
    </dgm:pt>
    <dgm:pt modelId="{F750736B-C2C1-4EC9-8D73-37512D0C7C30}" type="pres">
      <dgm:prSet presAssocID="{2E6ECC94-D9F1-46AE-8D5B-0A3286937E6A}" presName="linV" presStyleCnt="0"/>
      <dgm:spPr/>
    </dgm:pt>
    <dgm:pt modelId="{EA88117F-D539-4CC5-9434-0C186D535F14}" type="pres">
      <dgm:prSet presAssocID="{2E6ECC94-D9F1-46AE-8D5B-0A3286937E6A}" presName="spVertical1" presStyleCnt="0"/>
      <dgm:spPr/>
    </dgm:pt>
    <dgm:pt modelId="{265E2B59-F53F-46A6-B5C8-BBF65550ABD3}" type="pres">
      <dgm:prSet presAssocID="{2E6ECC94-D9F1-46AE-8D5B-0A3286937E6A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601D5C-E68A-4225-94F2-A49F1DBC693A}" type="pres">
      <dgm:prSet presAssocID="{2E6ECC94-D9F1-46AE-8D5B-0A3286937E6A}" presName="spVertical2" presStyleCnt="0"/>
      <dgm:spPr/>
    </dgm:pt>
    <dgm:pt modelId="{2F293E1C-F783-43A4-B5DB-241A71CD6355}" type="pres">
      <dgm:prSet presAssocID="{2E6ECC94-D9F1-46AE-8D5B-0A3286937E6A}" presName="spVertical3" presStyleCnt="0"/>
      <dgm:spPr/>
    </dgm:pt>
    <dgm:pt modelId="{A8D8F247-1CA2-41C7-B846-38F44AE6405C}" type="pres">
      <dgm:prSet presAssocID="{A2DC0F08-F91D-4B5A-9C18-07A9FAB65F5E}" presName="padding2" presStyleCnt="0"/>
      <dgm:spPr/>
    </dgm:pt>
    <dgm:pt modelId="{C7EAC6C9-C4EA-4DCC-88BC-EA17E4A5E819}" type="pres">
      <dgm:prSet presAssocID="{A2DC0F08-F91D-4B5A-9C18-07A9FAB65F5E}" presName="negArrow" presStyleCnt="0"/>
      <dgm:spPr/>
    </dgm:pt>
    <dgm:pt modelId="{B1A147B9-9B34-4040-B384-BD5A69E24C00}" type="pres">
      <dgm:prSet presAssocID="{A2DC0F08-F91D-4B5A-9C18-07A9FAB65F5E}" presName="backgroundArrow" presStyleLbl="node1" presStyleIdx="0" presStyleCnt="1"/>
      <dgm:spPr/>
    </dgm:pt>
  </dgm:ptLst>
  <dgm:cxnLst>
    <dgm:cxn modelId="{33FF7548-698D-410B-A1B5-0DC73E6B0482}" type="presOf" srcId="{2E6ECC94-D9F1-46AE-8D5B-0A3286937E6A}" destId="{265E2B59-F53F-46A6-B5C8-BBF65550ABD3}" srcOrd="0" destOrd="0" presId="urn:microsoft.com/office/officeart/2005/8/layout/hProcess3"/>
    <dgm:cxn modelId="{0199F312-FBB2-470B-A1AB-20F8B746E87D}" type="presOf" srcId="{A2DC0F08-F91D-4B5A-9C18-07A9FAB65F5E}" destId="{50CBBDDA-7E2F-41AE-A2A9-51CBEFF025F2}" srcOrd="0" destOrd="0" presId="urn:microsoft.com/office/officeart/2005/8/layout/hProcess3"/>
    <dgm:cxn modelId="{B8A3C69D-A843-4AAF-A542-5E815B75D370}" srcId="{A2DC0F08-F91D-4B5A-9C18-07A9FAB65F5E}" destId="{2E6ECC94-D9F1-46AE-8D5B-0A3286937E6A}" srcOrd="2" destOrd="0" parTransId="{75FE3995-AC6D-443B-A456-265278F19887}" sibTransId="{D6229E76-BF78-4C86-BDD3-5A7AF27C22D2}"/>
    <dgm:cxn modelId="{A9849BA8-D1E8-4B6F-863B-C9AC1CAC5379}" srcId="{A2DC0F08-F91D-4B5A-9C18-07A9FAB65F5E}" destId="{60D36A98-D15D-4E0A-ACF1-55EFB4C7F950}" srcOrd="0" destOrd="0" parTransId="{EF275216-F72B-41E6-B676-9EE089723DE9}" sibTransId="{8BA3868B-F391-41F2-87EA-39F1A8FDBD3F}"/>
    <dgm:cxn modelId="{B4C16C16-2CCA-4845-B5E3-DEE200516ABC}" srcId="{A2DC0F08-F91D-4B5A-9C18-07A9FAB65F5E}" destId="{53C38DC1-E43F-4AD9-AC66-E4AD21FF62FB}" srcOrd="1" destOrd="0" parTransId="{8BDFFBCB-176D-4283-BF47-C65BEA80767A}" sibTransId="{13B14F15-43F6-4E94-96A9-490C6C24AE45}"/>
    <dgm:cxn modelId="{C8B1343B-9712-41FE-B57E-F72DCC68C63D}" type="presOf" srcId="{53C38DC1-E43F-4AD9-AC66-E4AD21FF62FB}" destId="{7D73076C-BD7E-4602-9BDD-ACCEBF6E5AE3}" srcOrd="0" destOrd="0" presId="urn:microsoft.com/office/officeart/2005/8/layout/hProcess3"/>
    <dgm:cxn modelId="{8DE35D93-05D3-4883-8F6A-44997E77ADF5}" type="presOf" srcId="{60D36A98-D15D-4E0A-ACF1-55EFB4C7F950}" destId="{34285717-1DFF-4390-B851-8B5A1A868495}" srcOrd="0" destOrd="0" presId="urn:microsoft.com/office/officeart/2005/8/layout/hProcess3"/>
    <dgm:cxn modelId="{76228B3E-4856-4F6B-960C-E47999E92CCE}" type="presParOf" srcId="{50CBBDDA-7E2F-41AE-A2A9-51CBEFF025F2}" destId="{4F9C7334-DB31-4867-B0BF-73234DF72803}" srcOrd="0" destOrd="0" presId="urn:microsoft.com/office/officeart/2005/8/layout/hProcess3"/>
    <dgm:cxn modelId="{FF384B65-C994-4C16-9E42-DA3FC93685CF}" type="presParOf" srcId="{50CBBDDA-7E2F-41AE-A2A9-51CBEFF025F2}" destId="{FDCE6434-3636-41B2-B105-E0B0488F5DE7}" srcOrd="1" destOrd="0" presId="urn:microsoft.com/office/officeart/2005/8/layout/hProcess3"/>
    <dgm:cxn modelId="{4450F37C-3C9E-45F7-B154-2821D696D281}" type="presParOf" srcId="{FDCE6434-3636-41B2-B105-E0B0488F5DE7}" destId="{1A3F07DC-B0AC-4930-98A4-8946CBF638A6}" srcOrd="0" destOrd="0" presId="urn:microsoft.com/office/officeart/2005/8/layout/hProcess3"/>
    <dgm:cxn modelId="{6F02E3DB-4D29-4569-8267-59F6BFE6727F}" type="presParOf" srcId="{FDCE6434-3636-41B2-B105-E0B0488F5DE7}" destId="{4004DE44-7DBC-4C75-81DE-95691B0B1CEC}" srcOrd="1" destOrd="0" presId="urn:microsoft.com/office/officeart/2005/8/layout/hProcess3"/>
    <dgm:cxn modelId="{1F72CF23-7884-4C6F-8D27-FCCE5BE28340}" type="presParOf" srcId="{4004DE44-7DBC-4C75-81DE-95691B0B1CEC}" destId="{6ED23DE3-6985-4366-B0CA-A15BADCADCB4}" srcOrd="0" destOrd="0" presId="urn:microsoft.com/office/officeart/2005/8/layout/hProcess3"/>
    <dgm:cxn modelId="{6682AB78-FEE6-4ADA-B4E9-C8925A7BAC04}" type="presParOf" srcId="{4004DE44-7DBC-4C75-81DE-95691B0B1CEC}" destId="{34285717-1DFF-4390-B851-8B5A1A868495}" srcOrd="1" destOrd="0" presId="urn:microsoft.com/office/officeart/2005/8/layout/hProcess3"/>
    <dgm:cxn modelId="{589A21BD-43F1-46FA-A179-33AC20F1266B}" type="presParOf" srcId="{4004DE44-7DBC-4C75-81DE-95691B0B1CEC}" destId="{DF62FBEA-107C-48AD-8C39-1BEE80520456}" srcOrd="2" destOrd="0" presId="urn:microsoft.com/office/officeart/2005/8/layout/hProcess3"/>
    <dgm:cxn modelId="{3DACC9CD-A16D-4F71-8681-D7A9C7C87673}" type="presParOf" srcId="{4004DE44-7DBC-4C75-81DE-95691B0B1CEC}" destId="{7A08D0FB-CF46-4D7E-A97B-CF6B33E30D75}" srcOrd="3" destOrd="0" presId="urn:microsoft.com/office/officeart/2005/8/layout/hProcess3"/>
    <dgm:cxn modelId="{8C261CBE-783F-4988-A3D5-62F3E3673680}" type="presParOf" srcId="{FDCE6434-3636-41B2-B105-E0B0488F5DE7}" destId="{88D10E7F-3CD6-40F2-8DF7-5D4BE131F80D}" srcOrd="2" destOrd="0" presId="urn:microsoft.com/office/officeart/2005/8/layout/hProcess3"/>
    <dgm:cxn modelId="{6291243E-1C37-4578-9AC2-C8969655005D}" type="presParOf" srcId="{FDCE6434-3636-41B2-B105-E0B0488F5DE7}" destId="{C0A669BC-4E8D-4031-B79F-AA42CF2FBD70}" srcOrd="3" destOrd="0" presId="urn:microsoft.com/office/officeart/2005/8/layout/hProcess3"/>
    <dgm:cxn modelId="{469FC3E5-C8AA-479A-9593-2E0E089BF3A0}" type="presParOf" srcId="{C0A669BC-4E8D-4031-B79F-AA42CF2FBD70}" destId="{42B7AEAC-30C1-47E8-A6AE-3396370A11D3}" srcOrd="0" destOrd="0" presId="urn:microsoft.com/office/officeart/2005/8/layout/hProcess3"/>
    <dgm:cxn modelId="{21369B54-71FF-4499-BD32-D603D2201D0F}" type="presParOf" srcId="{C0A669BC-4E8D-4031-B79F-AA42CF2FBD70}" destId="{7D73076C-BD7E-4602-9BDD-ACCEBF6E5AE3}" srcOrd="1" destOrd="0" presId="urn:microsoft.com/office/officeart/2005/8/layout/hProcess3"/>
    <dgm:cxn modelId="{DA708596-FC96-43B9-A340-76851F205A68}" type="presParOf" srcId="{C0A669BC-4E8D-4031-B79F-AA42CF2FBD70}" destId="{4D63B3E1-39A5-4989-B75A-FABFFEA72054}" srcOrd="2" destOrd="0" presId="urn:microsoft.com/office/officeart/2005/8/layout/hProcess3"/>
    <dgm:cxn modelId="{45ABBD0D-FA9F-4CFD-8B1E-AF0B9AD5D999}" type="presParOf" srcId="{C0A669BC-4E8D-4031-B79F-AA42CF2FBD70}" destId="{0B59E1CC-B056-4156-B41A-4C314788F8E5}" srcOrd="3" destOrd="0" presId="urn:microsoft.com/office/officeart/2005/8/layout/hProcess3"/>
    <dgm:cxn modelId="{416ED96F-3A76-4C4E-B35D-73683606B46A}" type="presParOf" srcId="{FDCE6434-3636-41B2-B105-E0B0488F5DE7}" destId="{6CBAAAE0-0838-4CBD-8E2F-E0039574653D}" srcOrd="4" destOrd="0" presId="urn:microsoft.com/office/officeart/2005/8/layout/hProcess3"/>
    <dgm:cxn modelId="{B3264809-B085-4ACD-A4AB-5EFFF953BEBD}" type="presParOf" srcId="{FDCE6434-3636-41B2-B105-E0B0488F5DE7}" destId="{F750736B-C2C1-4EC9-8D73-37512D0C7C30}" srcOrd="5" destOrd="0" presId="urn:microsoft.com/office/officeart/2005/8/layout/hProcess3"/>
    <dgm:cxn modelId="{B6DEE820-5E02-4B85-A41E-AA66ED44FC71}" type="presParOf" srcId="{F750736B-C2C1-4EC9-8D73-37512D0C7C30}" destId="{EA88117F-D539-4CC5-9434-0C186D535F14}" srcOrd="0" destOrd="0" presId="urn:microsoft.com/office/officeart/2005/8/layout/hProcess3"/>
    <dgm:cxn modelId="{369266E4-98B5-4B58-BC81-554000508F1B}" type="presParOf" srcId="{F750736B-C2C1-4EC9-8D73-37512D0C7C30}" destId="{265E2B59-F53F-46A6-B5C8-BBF65550ABD3}" srcOrd="1" destOrd="0" presId="urn:microsoft.com/office/officeart/2005/8/layout/hProcess3"/>
    <dgm:cxn modelId="{991603FD-2FDE-4073-98D2-0FB4C583CEA3}" type="presParOf" srcId="{F750736B-C2C1-4EC9-8D73-37512D0C7C30}" destId="{58601D5C-E68A-4225-94F2-A49F1DBC693A}" srcOrd="2" destOrd="0" presId="urn:microsoft.com/office/officeart/2005/8/layout/hProcess3"/>
    <dgm:cxn modelId="{1169BB9E-D47D-4C21-903C-9D76F25990A1}" type="presParOf" srcId="{F750736B-C2C1-4EC9-8D73-37512D0C7C30}" destId="{2F293E1C-F783-43A4-B5DB-241A71CD6355}" srcOrd="3" destOrd="0" presId="urn:microsoft.com/office/officeart/2005/8/layout/hProcess3"/>
    <dgm:cxn modelId="{A7FC0D18-8DC6-4ECE-8550-497081AA3155}" type="presParOf" srcId="{FDCE6434-3636-41B2-B105-E0B0488F5DE7}" destId="{A8D8F247-1CA2-41C7-B846-38F44AE6405C}" srcOrd="6" destOrd="0" presId="urn:microsoft.com/office/officeart/2005/8/layout/hProcess3"/>
    <dgm:cxn modelId="{8587375A-8D88-48DB-A719-890B7F594914}" type="presParOf" srcId="{FDCE6434-3636-41B2-B105-E0B0488F5DE7}" destId="{C7EAC6C9-C4EA-4DCC-88BC-EA17E4A5E819}" srcOrd="7" destOrd="0" presId="urn:microsoft.com/office/officeart/2005/8/layout/hProcess3"/>
    <dgm:cxn modelId="{78686DF9-0C94-4E38-8449-4EA7BE987C3B}" type="presParOf" srcId="{FDCE6434-3636-41B2-B105-E0B0488F5DE7}" destId="{B1A147B9-9B34-4040-B384-BD5A69E24C00}" srcOrd="8" destOrd="0" presId="urn:microsoft.com/office/officeart/2005/8/layout/hProcess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F52F03-A6C2-4B06-9919-FBD07C053A8B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0"/>
      <dgm:spPr/>
    </dgm:pt>
    <dgm:pt modelId="{F84A6883-653B-4D0D-B3B8-70C191E57EE8}">
      <dgm:prSet phldrT="[Text]" phldr="1"/>
      <dgm:spPr/>
      <dgm:t>
        <a:bodyPr/>
        <a:lstStyle/>
        <a:p>
          <a:endParaRPr lang="en-US"/>
        </a:p>
      </dgm:t>
    </dgm:pt>
    <dgm:pt modelId="{4AD42B55-5A2C-4AD6-B5E1-2BAE4D4409AD}" type="parTrans" cxnId="{BBD971D5-2BCE-4C76-80B1-E4D3AF906B22}">
      <dgm:prSet/>
      <dgm:spPr/>
      <dgm:t>
        <a:bodyPr/>
        <a:lstStyle/>
        <a:p>
          <a:endParaRPr lang="en-US"/>
        </a:p>
      </dgm:t>
    </dgm:pt>
    <dgm:pt modelId="{7F5DE33F-CE92-497A-8A19-D2317661A7C4}" type="sibTrans" cxnId="{BBD971D5-2BCE-4C76-80B1-E4D3AF906B22}">
      <dgm:prSet/>
      <dgm:spPr/>
      <dgm:t>
        <a:bodyPr/>
        <a:lstStyle/>
        <a:p>
          <a:endParaRPr lang="en-US"/>
        </a:p>
      </dgm:t>
    </dgm:pt>
    <dgm:pt modelId="{4C0052D4-DFF0-4F89-B0DA-7F7098CA7337}">
      <dgm:prSet phldrT="[Text]" phldr="1"/>
      <dgm:spPr/>
      <dgm:t>
        <a:bodyPr/>
        <a:lstStyle/>
        <a:p>
          <a:endParaRPr lang="en-US"/>
        </a:p>
      </dgm:t>
    </dgm:pt>
    <dgm:pt modelId="{5ED10E4E-73A6-4A95-A4B2-B5BB8BCF060D}" type="parTrans" cxnId="{0C7C9708-CBB1-4400-8A3A-027C89CB74BC}">
      <dgm:prSet/>
      <dgm:spPr/>
      <dgm:t>
        <a:bodyPr/>
        <a:lstStyle/>
        <a:p>
          <a:endParaRPr lang="en-US"/>
        </a:p>
      </dgm:t>
    </dgm:pt>
    <dgm:pt modelId="{4BC68691-3823-41E5-B740-C196E0E24407}" type="sibTrans" cxnId="{0C7C9708-CBB1-4400-8A3A-027C89CB74BC}">
      <dgm:prSet/>
      <dgm:spPr/>
      <dgm:t>
        <a:bodyPr/>
        <a:lstStyle/>
        <a:p>
          <a:endParaRPr lang="en-US"/>
        </a:p>
      </dgm:t>
    </dgm:pt>
    <dgm:pt modelId="{1BE5EF5E-E17F-4678-8D27-CA8257131571}">
      <dgm:prSet phldrT="[Text]" phldr="1"/>
      <dgm:spPr/>
      <dgm:t>
        <a:bodyPr/>
        <a:lstStyle/>
        <a:p>
          <a:endParaRPr lang="en-US" dirty="0"/>
        </a:p>
      </dgm:t>
    </dgm:pt>
    <dgm:pt modelId="{791017F3-3B93-4316-BD31-AD22392584B2}" type="parTrans" cxnId="{34F4DC83-CB4A-40AB-B77B-4E30FF6EC2AF}">
      <dgm:prSet/>
      <dgm:spPr/>
      <dgm:t>
        <a:bodyPr/>
        <a:lstStyle/>
        <a:p>
          <a:endParaRPr lang="en-US"/>
        </a:p>
      </dgm:t>
    </dgm:pt>
    <dgm:pt modelId="{69F28576-6FF1-4DCC-99FE-EC890B415527}" type="sibTrans" cxnId="{34F4DC83-CB4A-40AB-B77B-4E30FF6EC2AF}">
      <dgm:prSet/>
      <dgm:spPr/>
      <dgm:t>
        <a:bodyPr/>
        <a:lstStyle/>
        <a:p>
          <a:endParaRPr lang="en-US"/>
        </a:p>
      </dgm:t>
    </dgm:pt>
    <dgm:pt modelId="{4455E90E-F1D5-492D-8A82-20011FE3FA9F}" type="pres">
      <dgm:prSet presAssocID="{8FF52F03-A6C2-4B06-9919-FBD07C053A8B}" presName="Name0" presStyleCnt="0">
        <dgm:presLayoutVars>
          <dgm:dir/>
          <dgm:animLvl val="lvl"/>
          <dgm:resizeHandles val="exact"/>
        </dgm:presLayoutVars>
      </dgm:prSet>
      <dgm:spPr/>
    </dgm:pt>
    <dgm:pt modelId="{0B018961-30F4-4EB1-BC43-9DE6CD9BA3EA}" type="pres">
      <dgm:prSet presAssocID="{8FF52F03-A6C2-4B06-9919-FBD07C053A8B}" presName="dummy" presStyleCnt="0"/>
      <dgm:spPr/>
    </dgm:pt>
    <dgm:pt modelId="{2D3165D8-4F6A-4C0C-B4FF-C1866B063319}" type="pres">
      <dgm:prSet presAssocID="{8FF52F03-A6C2-4B06-9919-FBD07C053A8B}" presName="linH" presStyleCnt="0"/>
      <dgm:spPr/>
    </dgm:pt>
    <dgm:pt modelId="{DCF39DD8-9475-486F-9BB6-D5AF1F298203}" type="pres">
      <dgm:prSet presAssocID="{8FF52F03-A6C2-4B06-9919-FBD07C053A8B}" presName="padding1" presStyleCnt="0"/>
      <dgm:spPr/>
    </dgm:pt>
    <dgm:pt modelId="{DBE9B046-CCEF-4AE1-9ACD-82F35A62EE51}" type="pres">
      <dgm:prSet presAssocID="{F84A6883-653B-4D0D-B3B8-70C191E57EE8}" presName="linV" presStyleCnt="0"/>
      <dgm:spPr/>
    </dgm:pt>
    <dgm:pt modelId="{EE0823E4-B948-4D40-A90B-71B317E354B8}" type="pres">
      <dgm:prSet presAssocID="{F84A6883-653B-4D0D-B3B8-70C191E57EE8}" presName="spVertical1" presStyleCnt="0"/>
      <dgm:spPr/>
    </dgm:pt>
    <dgm:pt modelId="{D0F47A99-52BD-46DA-9568-22489EAA2AC8}" type="pres">
      <dgm:prSet presAssocID="{F84A6883-653B-4D0D-B3B8-70C191E57EE8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4598C3-9D94-4BF6-BF68-761618C71CD9}" type="pres">
      <dgm:prSet presAssocID="{F84A6883-653B-4D0D-B3B8-70C191E57EE8}" presName="spVertical2" presStyleCnt="0"/>
      <dgm:spPr/>
    </dgm:pt>
    <dgm:pt modelId="{DF5931C1-97C0-478A-AA1F-F9278A17F32C}" type="pres">
      <dgm:prSet presAssocID="{F84A6883-653B-4D0D-B3B8-70C191E57EE8}" presName="spVertical3" presStyleCnt="0"/>
      <dgm:spPr/>
    </dgm:pt>
    <dgm:pt modelId="{0B88EC02-340F-4C1B-9404-C472B02DB989}" type="pres">
      <dgm:prSet presAssocID="{7F5DE33F-CE92-497A-8A19-D2317661A7C4}" presName="space" presStyleCnt="0"/>
      <dgm:spPr/>
    </dgm:pt>
    <dgm:pt modelId="{BBD42AA6-489B-415A-A362-837DA4988E6E}" type="pres">
      <dgm:prSet presAssocID="{4C0052D4-DFF0-4F89-B0DA-7F7098CA7337}" presName="linV" presStyleCnt="0"/>
      <dgm:spPr/>
    </dgm:pt>
    <dgm:pt modelId="{0EB7F3BD-DC9D-4FCF-AE8E-C02BDB505525}" type="pres">
      <dgm:prSet presAssocID="{4C0052D4-DFF0-4F89-B0DA-7F7098CA7337}" presName="spVertical1" presStyleCnt="0"/>
      <dgm:spPr/>
    </dgm:pt>
    <dgm:pt modelId="{BEEE1BCD-932E-4B2C-9375-A18B7CE315F3}" type="pres">
      <dgm:prSet presAssocID="{4C0052D4-DFF0-4F89-B0DA-7F7098CA7337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60A8CA-DF3E-46C5-AC71-0FD66C7D6DC1}" type="pres">
      <dgm:prSet presAssocID="{4C0052D4-DFF0-4F89-B0DA-7F7098CA7337}" presName="spVertical2" presStyleCnt="0"/>
      <dgm:spPr/>
    </dgm:pt>
    <dgm:pt modelId="{FEE7F160-C0A5-4A31-877F-A6C178BD9830}" type="pres">
      <dgm:prSet presAssocID="{4C0052D4-DFF0-4F89-B0DA-7F7098CA7337}" presName="spVertical3" presStyleCnt="0"/>
      <dgm:spPr/>
    </dgm:pt>
    <dgm:pt modelId="{CECF7ABA-5066-435E-85A4-B0DB86084A38}" type="pres">
      <dgm:prSet presAssocID="{4BC68691-3823-41E5-B740-C196E0E24407}" presName="space" presStyleCnt="0"/>
      <dgm:spPr/>
    </dgm:pt>
    <dgm:pt modelId="{227866ED-451F-46EF-BD4C-32808C44A0EB}" type="pres">
      <dgm:prSet presAssocID="{1BE5EF5E-E17F-4678-8D27-CA8257131571}" presName="linV" presStyleCnt="0"/>
      <dgm:spPr/>
    </dgm:pt>
    <dgm:pt modelId="{65522954-6681-4FC1-A835-F01638602C62}" type="pres">
      <dgm:prSet presAssocID="{1BE5EF5E-E17F-4678-8D27-CA8257131571}" presName="spVertical1" presStyleCnt="0"/>
      <dgm:spPr/>
    </dgm:pt>
    <dgm:pt modelId="{F99AA341-7294-4B82-8898-BE21F151C00F}" type="pres">
      <dgm:prSet presAssocID="{1BE5EF5E-E17F-4678-8D27-CA8257131571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C9A23C-9CFA-46C4-8DE5-1A40812BA233}" type="pres">
      <dgm:prSet presAssocID="{1BE5EF5E-E17F-4678-8D27-CA8257131571}" presName="spVertical2" presStyleCnt="0"/>
      <dgm:spPr/>
    </dgm:pt>
    <dgm:pt modelId="{0B7363AA-2A9C-42DE-BECC-16E12C2F202B}" type="pres">
      <dgm:prSet presAssocID="{1BE5EF5E-E17F-4678-8D27-CA8257131571}" presName="spVertical3" presStyleCnt="0"/>
      <dgm:spPr/>
    </dgm:pt>
    <dgm:pt modelId="{9ADA1DA1-C3A4-491D-A1FC-CE024F2880F1}" type="pres">
      <dgm:prSet presAssocID="{8FF52F03-A6C2-4B06-9919-FBD07C053A8B}" presName="padding2" presStyleCnt="0"/>
      <dgm:spPr/>
    </dgm:pt>
    <dgm:pt modelId="{D6DA8A12-3677-4740-8202-9886446B8C69}" type="pres">
      <dgm:prSet presAssocID="{8FF52F03-A6C2-4B06-9919-FBD07C053A8B}" presName="negArrow" presStyleCnt="0"/>
      <dgm:spPr/>
    </dgm:pt>
    <dgm:pt modelId="{EFD5E012-9A95-416A-96FB-FFC745A0B8D0}" type="pres">
      <dgm:prSet presAssocID="{8FF52F03-A6C2-4B06-9919-FBD07C053A8B}" presName="backgroundArrow" presStyleLbl="node1" presStyleIdx="0" presStyleCnt="1"/>
      <dgm:spPr/>
    </dgm:pt>
  </dgm:ptLst>
  <dgm:cxnLst>
    <dgm:cxn modelId="{BBD971D5-2BCE-4C76-80B1-E4D3AF906B22}" srcId="{8FF52F03-A6C2-4B06-9919-FBD07C053A8B}" destId="{F84A6883-653B-4D0D-B3B8-70C191E57EE8}" srcOrd="0" destOrd="0" parTransId="{4AD42B55-5A2C-4AD6-B5E1-2BAE4D4409AD}" sibTransId="{7F5DE33F-CE92-497A-8A19-D2317661A7C4}"/>
    <dgm:cxn modelId="{D672FB38-8CCB-4E90-BF2D-FAD15C151486}" type="presOf" srcId="{1BE5EF5E-E17F-4678-8D27-CA8257131571}" destId="{F99AA341-7294-4B82-8898-BE21F151C00F}" srcOrd="0" destOrd="0" presId="urn:microsoft.com/office/officeart/2005/8/layout/hProcess3"/>
    <dgm:cxn modelId="{0C7C9708-CBB1-4400-8A3A-027C89CB74BC}" srcId="{8FF52F03-A6C2-4B06-9919-FBD07C053A8B}" destId="{4C0052D4-DFF0-4F89-B0DA-7F7098CA7337}" srcOrd="1" destOrd="0" parTransId="{5ED10E4E-73A6-4A95-A4B2-B5BB8BCF060D}" sibTransId="{4BC68691-3823-41E5-B740-C196E0E24407}"/>
    <dgm:cxn modelId="{9B078CDF-06A1-4B7C-89A3-55AFEBB26BE1}" type="presOf" srcId="{F84A6883-653B-4D0D-B3B8-70C191E57EE8}" destId="{D0F47A99-52BD-46DA-9568-22489EAA2AC8}" srcOrd="0" destOrd="0" presId="urn:microsoft.com/office/officeart/2005/8/layout/hProcess3"/>
    <dgm:cxn modelId="{34F4DC83-CB4A-40AB-B77B-4E30FF6EC2AF}" srcId="{8FF52F03-A6C2-4B06-9919-FBD07C053A8B}" destId="{1BE5EF5E-E17F-4678-8D27-CA8257131571}" srcOrd="2" destOrd="0" parTransId="{791017F3-3B93-4316-BD31-AD22392584B2}" sibTransId="{69F28576-6FF1-4DCC-99FE-EC890B415527}"/>
    <dgm:cxn modelId="{8EA118F2-C6DD-4554-B680-0A0AB44198EA}" type="presOf" srcId="{8FF52F03-A6C2-4B06-9919-FBD07C053A8B}" destId="{4455E90E-F1D5-492D-8A82-20011FE3FA9F}" srcOrd="0" destOrd="0" presId="urn:microsoft.com/office/officeart/2005/8/layout/hProcess3"/>
    <dgm:cxn modelId="{ED4799F6-64D3-4CE4-B9C0-FF0CD73B2E0A}" type="presOf" srcId="{4C0052D4-DFF0-4F89-B0DA-7F7098CA7337}" destId="{BEEE1BCD-932E-4B2C-9375-A18B7CE315F3}" srcOrd="0" destOrd="0" presId="urn:microsoft.com/office/officeart/2005/8/layout/hProcess3"/>
    <dgm:cxn modelId="{D97BD158-4644-47B3-A335-A3726F0F1501}" type="presParOf" srcId="{4455E90E-F1D5-492D-8A82-20011FE3FA9F}" destId="{0B018961-30F4-4EB1-BC43-9DE6CD9BA3EA}" srcOrd="0" destOrd="0" presId="urn:microsoft.com/office/officeart/2005/8/layout/hProcess3"/>
    <dgm:cxn modelId="{9FF5AB44-3454-4B5B-974E-5CF6357DE884}" type="presParOf" srcId="{4455E90E-F1D5-492D-8A82-20011FE3FA9F}" destId="{2D3165D8-4F6A-4C0C-B4FF-C1866B063319}" srcOrd="1" destOrd="0" presId="urn:microsoft.com/office/officeart/2005/8/layout/hProcess3"/>
    <dgm:cxn modelId="{012998F4-BCB7-4E1D-A0BD-EB8014673211}" type="presParOf" srcId="{2D3165D8-4F6A-4C0C-B4FF-C1866B063319}" destId="{DCF39DD8-9475-486F-9BB6-D5AF1F298203}" srcOrd="0" destOrd="0" presId="urn:microsoft.com/office/officeart/2005/8/layout/hProcess3"/>
    <dgm:cxn modelId="{A96547E4-882C-438B-B81C-071B02ACC554}" type="presParOf" srcId="{2D3165D8-4F6A-4C0C-B4FF-C1866B063319}" destId="{DBE9B046-CCEF-4AE1-9ACD-82F35A62EE51}" srcOrd="1" destOrd="0" presId="urn:microsoft.com/office/officeart/2005/8/layout/hProcess3"/>
    <dgm:cxn modelId="{2E939705-634D-49B6-A8A6-38532FFA0B6E}" type="presParOf" srcId="{DBE9B046-CCEF-4AE1-9ACD-82F35A62EE51}" destId="{EE0823E4-B948-4D40-A90B-71B317E354B8}" srcOrd="0" destOrd="0" presId="urn:microsoft.com/office/officeart/2005/8/layout/hProcess3"/>
    <dgm:cxn modelId="{99B08FBD-82B5-48AF-99A8-17B89C26B8E3}" type="presParOf" srcId="{DBE9B046-CCEF-4AE1-9ACD-82F35A62EE51}" destId="{D0F47A99-52BD-46DA-9568-22489EAA2AC8}" srcOrd="1" destOrd="0" presId="urn:microsoft.com/office/officeart/2005/8/layout/hProcess3"/>
    <dgm:cxn modelId="{7B5A187F-C438-4816-8E08-B594D750E1B0}" type="presParOf" srcId="{DBE9B046-CCEF-4AE1-9ACD-82F35A62EE51}" destId="{504598C3-9D94-4BF6-BF68-761618C71CD9}" srcOrd="2" destOrd="0" presId="urn:microsoft.com/office/officeart/2005/8/layout/hProcess3"/>
    <dgm:cxn modelId="{BAEEEE9C-D527-48B8-94DB-7E0D11A781BB}" type="presParOf" srcId="{DBE9B046-CCEF-4AE1-9ACD-82F35A62EE51}" destId="{DF5931C1-97C0-478A-AA1F-F9278A17F32C}" srcOrd="3" destOrd="0" presId="urn:microsoft.com/office/officeart/2005/8/layout/hProcess3"/>
    <dgm:cxn modelId="{5BB34869-C181-403E-B927-69B45BCC1E07}" type="presParOf" srcId="{2D3165D8-4F6A-4C0C-B4FF-C1866B063319}" destId="{0B88EC02-340F-4C1B-9404-C472B02DB989}" srcOrd="2" destOrd="0" presId="urn:microsoft.com/office/officeart/2005/8/layout/hProcess3"/>
    <dgm:cxn modelId="{C305D4E7-3BC0-45F6-99AB-D834CCA15EB5}" type="presParOf" srcId="{2D3165D8-4F6A-4C0C-B4FF-C1866B063319}" destId="{BBD42AA6-489B-415A-A362-837DA4988E6E}" srcOrd="3" destOrd="0" presId="urn:microsoft.com/office/officeart/2005/8/layout/hProcess3"/>
    <dgm:cxn modelId="{82BDC7A5-5F37-475B-B950-B547FEF71C22}" type="presParOf" srcId="{BBD42AA6-489B-415A-A362-837DA4988E6E}" destId="{0EB7F3BD-DC9D-4FCF-AE8E-C02BDB505525}" srcOrd="0" destOrd="0" presId="urn:microsoft.com/office/officeart/2005/8/layout/hProcess3"/>
    <dgm:cxn modelId="{7F3B72B0-C96B-4FE1-AB43-50199936C12F}" type="presParOf" srcId="{BBD42AA6-489B-415A-A362-837DA4988E6E}" destId="{BEEE1BCD-932E-4B2C-9375-A18B7CE315F3}" srcOrd="1" destOrd="0" presId="urn:microsoft.com/office/officeart/2005/8/layout/hProcess3"/>
    <dgm:cxn modelId="{3E519236-F73F-4A8A-A951-6DE50DA5093A}" type="presParOf" srcId="{BBD42AA6-489B-415A-A362-837DA4988E6E}" destId="{D060A8CA-DF3E-46C5-AC71-0FD66C7D6DC1}" srcOrd="2" destOrd="0" presId="urn:microsoft.com/office/officeart/2005/8/layout/hProcess3"/>
    <dgm:cxn modelId="{A84AED31-8483-4D9C-98BB-EA892622F6B1}" type="presParOf" srcId="{BBD42AA6-489B-415A-A362-837DA4988E6E}" destId="{FEE7F160-C0A5-4A31-877F-A6C178BD9830}" srcOrd="3" destOrd="0" presId="urn:microsoft.com/office/officeart/2005/8/layout/hProcess3"/>
    <dgm:cxn modelId="{1DDDDB1F-6D0C-4E6B-B2A6-5D970A2932DE}" type="presParOf" srcId="{2D3165D8-4F6A-4C0C-B4FF-C1866B063319}" destId="{CECF7ABA-5066-435E-85A4-B0DB86084A38}" srcOrd="4" destOrd="0" presId="urn:microsoft.com/office/officeart/2005/8/layout/hProcess3"/>
    <dgm:cxn modelId="{0B300EA3-DAA5-4AF9-B8C0-BC0D05E29CC7}" type="presParOf" srcId="{2D3165D8-4F6A-4C0C-B4FF-C1866B063319}" destId="{227866ED-451F-46EF-BD4C-32808C44A0EB}" srcOrd="5" destOrd="0" presId="urn:microsoft.com/office/officeart/2005/8/layout/hProcess3"/>
    <dgm:cxn modelId="{6959C7C2-93B2-47D9-9B1B-05587EAAD6DA}" type="presParOf" srcId="{227866ED-451F-46EF-BD4C-32808C44A0EB}" destId="{65522954-6681-4FC1-A835-F01638602C62}" srcOrd="0" destOrd="0" presId="urn:microsoft.com/office/officeart/2005/8/layout/hProcess3"/>
    <dgm:cxn modelId="{8D20A5A2-F41F-48AA-B29A-990735956585}" type="presParOf" srcId="{227866ED-451F-46EF-BD4C-32808C44A0EB}" destId="{F99AA341-7294-4B82-8898-BE21F151C00F}" srcOrd="1" destOrd="0" presId="urn:microsoft.com/office/officeart/2005/8/layout/hProcess3"/>
    <dgm:cxn modelId="{539BD03F-C4ED-419A-9CBD-A56111C4FE74}" type="presParOf" srcId="{227866ED-451F-46EF-BD4C-32808C44A0EB}" destId="{31C9A23C-9CFA-46C4-8DE5-1A40812BA233}" srcOrd="2" destOrd="0" presId="urn:microsoft.com/office/officeart/2005/8/layout/hProcess3"/>
    <dgm:cxn modelId="{650B9A4E-8D8A-45FE-BE74-33057D14EB51}" type="presParOf" srcId="{227866ED-451F-46EF-BD4C-32808C44A0EB}" destId="{0B7363AA-2A9C-42DE-BECC-16E12C2F202B}" srcOrd="3" destOrd="0" presId="urn:microsoft.com/office/officeart/2005/8/layout/hProcess3"/>
    <dgm:cxn modelId="{16AC07A2-CCE3-44FD-9AF0-06A56D000C68}" type="presParOf" srcId="{2D3165D8-4F6A-4C0C-B4FF-C1866B063319}" destId="{9ADA1DA1-C3A4-491D-A1FC-CE024F2880F1}" srcOrd="6" destOrd="0" presId="urn:microsoft.com/office/officeart/2005/8/layout/hProcess3"/>
    <dgm:cxn modelId="{76FF0FC7-83A5-475C-B6FD-D565825A815B}" type="presParOf" srcId="{2D3165D8-4F6A-4C0C-B4FF-C1866B063319}" destId="{D6DA8A12-3677-4740-8202-9886446B8C69}" srcOrd="7" destOrd="0" presId="urn:microsoft.com/office/officeart/2005/8/layout/hProcess3"/>
    <dgm:cxn modelId="{365F2BD5-BBEB-4493-88AF-642FD057C05A}" type="presParOf" srcId="{2D3165D8-4F6A-4C0C-B4FF-C1866B063319}" destId="{EFD5E012-9A95-416A-96FB-FFC745A0B8D0}" srcOrd="8" destOrd="0" presId="urn:microsoft.com/office/officeart/2005/8/layout/hProcess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16A7A-34BF-449E-B7C3-DFB977E05E22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44B3B-D39F-471C-8585-1ABD3B292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44B3B-D39F-471C-8585-1ABD3B2921B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D2A0D-5A32-44A7-BEF1-E5AE2E3E5C0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0B8A1C-6F52-4389-90CE-EEAEFC17EE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D2A0D-5A32-44A7-BEF1-E5AE2E3E5C0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0B8A1C-6F52-4389-90CE-EEAEFC17EE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D2A0D-5A32-44A7-BEF1-E5AE2E3E5C0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0B8A1C-6F52-4389-90CE-EEAEFC17EE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D2A0D-5A32-44A7-BEF1-E5AE2E3E5C0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0B8A1C-6F52-4389-90CE-EEAEFC17EE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D2A0D-5A32-44A7-BEF1-E5AE2E3E5C0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0B8A1C-6F52-4389-90CE-EEAEFC17EE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D2A0D-5A32-44A7-BEF1-E5AE2E3E5C0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0B8A1C-6F52-4389-90CE-EEAEFC17EE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D2A0D-5A32-44A7-BEF1-E5AE2E3E5C0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0B8A1C-6F52-4389-90CE-EEAEFC17EE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D2A0D-5A32-44A7-BEF1-E5AE2E3E5C0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A1C-6F52-4389-90CE-EEAEFC17EE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10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8AAD2A0D-5A32-44A7-BEF1-E5AE2E3E5C0F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E30B8A1C-6F52-4389-90CE-EEAEFC17EE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Data" Target="../diagrams/data3.xml"/><Relationship Id="rId3" Type="http://schemas.openxmlformats.org/officeDocument/2006/relationships/image" Target="../media/image8.jpeg"/><Relationship Id="rId7" Type="http://schemas.openxmlformats.org/officeDocument/2006/relationships/diagramQuickStyle" Target="../diagrams/quickStyle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7.jpe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.xml"/><Relationship Id="rId11" Type="http://schemas.openxmlformats.org/officeDocument/2006/relationships/diagramQuickStyle" Target="../diagrams/quickStyle2.xml"/><Relationship Id="rId5" Type="http://schemas.openxmlformats.org/officeDocument/2006/relationships/diagramData" Target="../diagrams/data1.xml"/><Relationship Id="rId15" Type="http://schemas.openxmlformats.org/officeDocument/2006/relationships/diagramQuickStyle" Target="../diagrams/quickStyle3.xml"/><Relationship Id="rId10" Type="http://schemas.openxmlformats.org/officeDocument/2006/relationships/diagramLayout" Target="../diagrams/layout2.xml"/><Relationship Id="rId4" Type="http://schemas.openxmlformats.org/officeDocument/2006/relationships/image" Target="../media/image9.jpeg"/><Relationship Id="rId9" Type="http://schemas.openxmlformats.org/officeDocument/2006/relationships/diagramData" Target="../diagrams/data2.xml"/><Relationship Id="rId1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7620000" cy="1981200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Algerian" pitchFamily="82" charset="0"/>
              </a:rPr>
              <a:t>Welcome</a:t>
            </a:r>
            <a:endParaRPr 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60007" dir="1500000" sy="-30000" kx="800400" algn="bl" rotWithShape="0">
                  <a:prstClr val="black">
                    <a:alpha val="20000"/>
                  </a:prst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An American geneticist and chronobiologist .</a:t>
            </a:r>
          </a:p>
          <a:p>
            <a:r>
              <a:rPr lang="en-US" b="1" dirty="0" smtClean="0"/>
              <a:t>Known for cloning the period gene.</a:t>
            </a:r>
          </a:p>
          <a:p>
            <a:r>
              <a:rPr lang="en-US" b="1" dirty="0" smtClean="0"/>
              <a:t>University of Cambridge, Maine.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Fields </a:t>
            </a:r>
            <a:r>
              <a:rPr lang="en-US" b="1" dirty="0" smtClean="0"/>
              <a:t> : genetics </a:t>
            </a:r>
          </a:p>
          <a:p>
            <a:r>
              <a:rPr lang="en-US" b="1" dirty="0" smtClean="0"/>
              <a:t>Hall spent his career examining the neurological component of fly courtship and behavioral rhythms.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Awarded </a:t>
            </a:r>
            <a:r>
              <a:rPr lang="en-US" b="1" dirty="0" smtClean="0"/>
              <a:t>:   </a:t>
            </a:r>
            <a:r>
              <a:rPr lang="en-US" b="1" dirty="0" smtClean="0"/>
              <a:t>Gruber Prize in Neuroscience(2009), Gairdner foundation international award (2012)</a:t>
            </a:r>
          </a:p>
          <a:p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50292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Jeffrey C. Hall</a:t>
            </a: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 Currently at Rockefeller university.</a:t>
            </a:r>
          </a:p>
          <a:p>
            <a:r>
              <a:rPr lang="en-US" b="1" dirty="0" smtClean="0"/>
              <a:t>An American Biologist and geneticist.</a:t>
            </a:r>
          </a:p>
          <a:p>
            <a:r>
              <a:rPr lang="en-US" b="1" dirty="0" smtClean="0"/>
              <a:t>Known for circadian rhythms. </a:t>
            </a:r>
          </a:p>
          <a:p>
            <a:r>
              <a:rPr lang="en-US" b="1" dirty="0" smtClean="0"/>
              <a:t>Dedicated over three decades to research studying genetically controlled patterns of sleep and wakefulness within Drosophila melanogaster.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Fields</a:t>
            </a:r>
            <a:r>
              <a:rPr lang="en-US" b="1" dirty="0" smtClean="0"/>
              <a:t> : Chronobiology , biology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Awarded </a:t>
            </a:r>
            <a:r>
              <a:rPr lang="en-US" b="1" dirty="0" smtClean="0"/>
              <a:t>: Gairdner foundation international award (2012)</a:t>
            </a:r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Michael Warren Young </a:t>
            </a: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An American geneticist and chronobiologist.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Fields</a:t>
            </a:r>
            <a:r>
              <a:rPr lang="en-US" b="1" dirty="0" smtClean="0"/>
              <a:t> :  Genetics, chronobiology </a:t>
            </a:r>
          </a:p>
          <a:p>
            <a:r>
              <a:rPr lang="en-US" b="1" dirty="0" smtClean="0"/>
              <a:t>Rosbash is a professor at Brandeis University and investigator at the Howard Hughes Medical Institute 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Awarded</a:t>
            </a:r>
            <a:r>
              <a:rPr lang="en-US" b="1" dirty="0" smtClean="0"/>
              <a:t>: Gruber prize in neuroscience (2009)</a:t>
            </a:r>
          </a:p>
          <a:p>
            <a:pPr>
              <a:buNone/>
            </a:pP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Michael Morris Rosbash</a:t>
            </a: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1600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omic Sans MS" pitchFamily="66" charset="0"/>
              </a:rPr>
              <a:t>Thank You</a:t>
            </a:r>
            <a:endParaRPr lang="en-US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295400"/>
            <a:ext cx="914400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PRESENTATION 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ON</a:t>
            </a:r>
            <a:endParaRPr lang="en-US" sz="54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NOBEL PRIZE IN PHYSIOLOGY OR 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MEDICINE (2017)</a:t>
            </a:r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The NOBLE PRIZE in physiology or medicine 2017 was awarded on 2 </a:t>
            </a:r>
            <a:r>
              <a:rPr lang="en-US" dirty="0" err="1" smtClean="0"/>
              <a:t>october</a:t>
            </a:r>
            <a:r>
              <a:rPr lang="en-US" dirty="0" smtClean="0"/>
              <a:t> 2017(Monday) jointly to </a:t>
            </a:r>
          </a:p>
          <a:p>
            <a:endParaRPr lang="en-US" b="1" dirty="0" smtClean="0"/>
          </a:p>
          <a:p>
            <a:r>
              <a:rPr lang="en-US" b="1" dirty="0" smtClean="0"/>
              <a:t>Jeffrey C. Hall</a:t>
            </a:r>
          </a:p>
          <a:p>
            <a:pPr>
              <a:buNone/>
            </a:pPr>
            <a:r>
              <a:rPr lang="en-US" b="1" dirty="0" smtClean="0"/>
              <a:t>                              </a:t>
            </a:r>
            <a:r>
              <a:rPr lang="en-US" dirty="0" smtClean="0"/>
              <a:t>           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Micheal Roshbash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Micheal W. Young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914400" y="152400"/>
            <a:ext cx="7086600" cy="1021556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5400" dir="5400000">
              <a:srgbClr val="000000">
                <a:alpha val="43137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WINNERS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4" name="Picture 3" descr="JeffreyHall-Nobel2017-PhysiologyMedicine-NEWS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724400" y="2057400"/>
            <a:ext cx="1828801" cy="12605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5" name="Picture 4" descr="MR_Nobelss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724400" y="3581400"/>
            <a:ext cx="1828800" cy="1295400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7" name="Picture 6" descr="downlo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5105400"/>
            <a:ext cx="1828800" cy="1295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graphicFrame>
        <p:nvGraphicFramePr>
          <p:cNvPr id="8" name="Diagram 7"/>
          <p:cNvGraphicFramePr/>
          <p:nvPr/>
        </p:nvGraphicFramePr>
        <p:xfrm>
          <a:off x="3352800" y="2819400"/>
          <a:ext cx="914400" cy="53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9" name="Diagram 8"/>
          <p:cNvGraphicFramePr/>
          <p:nvPr/>
        </p:nvGraphicFramePr>
        <p:xfrm>
          <a:off x="3352800" y="4343400"/>
          <a:ext cx="914400" cy="45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3352800" y="5867400"/>
          <a:ext cx="838200" cy="45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8153400" cy="4525963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For their discoveries of molecular mechanisms controlling the </a:t>
            </a:r>
            <a:r>
              <a:rPr lang="en-US" sz="3600" b="1" dirty="0" smtClean="0">
                <a:solidFill>
                  <a:srgbClr val="0070C0"/>
                </a:solidFill>
              </a:rPr>
              <a:t>circadian 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rhythm</a:t>
            </a:r>
            <a:r>
              <a:rPr lang="en-US" sz="3600" b="1" dirty="0" smtClean="0"/>
              <a:t>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33400" y="228600"/>
            <a:ext cx="8153399" cy="1021556"/>
          </a:xfrm>
          <a:prstGeom prst="round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REASON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b="1" dirty="0" smtClean="0"/>
              <a:t>Humans have an internal biological clock that helps them anticipate and adapt to the regular rhythm of the day.</a:t>
            </a:r>
          </a:p>
          <a:p>
            <a:endParaRPr lang="en-US" b="1" dirty="0" smtClean="0"/>
          </a:p>
          <a:p>
            <a:r>
              <a:rPr lang="en-US" b="1" dirty="0" smtClean="0"/>
              <a:t>Jeffrey C. , Micheal M. , Micheal W. jointly worked on the actual reason how this rhythm works.</a:t>
            </a:r>
          </a:p>
          <a:p>
            <a:endParaRPr lang="en-US" b="1" dirty="0" smtClean="0"/>
          </a:p>
          <a:p>
            <a:r>
              <a:rPr lang="en-US" b="1" dirty="0" smtClean="0"/>
              <a:t>They were able to peek inside our biological clock and elucidates its inner working.</a:t>
            </a:r>
          </a:p>
          <a:p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914400" y="228600"/>
            <a:ext cx="7391399" cy="1021556"/>
          </a:xfrm>
          <a:prstGeom prst="round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WORK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144963"/>
          </a:xfrm>
        </p:spPr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Using fruit flies as a model organism, they isolated a gene that controls the normal daily biological rhythm.</a:t>
            </a:r>
          </a:p>
          <a:p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They showed that this gene encodes a protein that encodes a protein that accumulates in the cell during the night, and is then degraded during the day.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457200" y="381000"/>
            <a:ext cx="8229600" cy="1021556"/>
          </a:xfrm>
          <a:prstGeom prst="round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HOW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dirty="0" smtClean="0">
                <a:effectLst>
                  <a:reflection blurRad="6350" stA="60000" endA="900" endPos="58000" dir="5400000" sy="-100000" algn="bl" rotWithShape="0"/>
                </a:effectLst>
                <a:latin typeface="Aharoni" pitchFamily="2" charset="-79"/>
                <a:cs typeface="Aharoni" pitchFamily="2" charset="-79"/>
              </a:rPr>
              <a:t>CIRCADIAN RHYTHM</a:t>
            </a:r>
            <a:endParaRPr lang="en-US" sz="4800" dirty="0">
              <a:effectLst>
                <a:reflection blurRad="6350" stA="60000" endA="900" endPos="58000" dir="5400000" sy="-100000" algn="bl" rotWithShape="0"/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" name="Content Placeholder 4" descr="kp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1600200"/>
            <a:ext cx="9144000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Heralded the construction of  “CHRONOTHERAPY” in the medicine industry.</a:t>
            </a:r>
          </a:p>
          <a:p>
            <a:endParaRPr lang="en-US" dirty="0" smtClean="0"/>
          </a:p>
          <a:p>
            <a:r>
              <a:rPr lang="en-US" dirty="0" smtClean="0"/>
              <a:t>If  a drug is most toxic at a certain time of day, but most effective at another time of day, then timing the dose means you can use a smaller amount of drug.(This has made a big impact in CANCER TREATMENT and SLEEP THERAPY)</a:t>
            </a:r>
          </a:p>
          <a:p>
            <a:endParaRPr lang="en-US" dirty="0" smtClean="0"/>
          </a:p>
          <a:p>
            <a:r>
              <a:rPr lang="en-US" dirty="0" smtClean="0"/>
              <a:t>Another personalised area  we’ll see changes  in will be predictive medicine.</a:t>
            </a:r>
          </a:p>
          <a:p>
            <a:endParaRPr lang="en-US" dirty="0" smtClean="0"/>
          </a:p>
          <a:p>
            <a:r>
              <a:rPr lang="en-US" dirty="0" smtClean="0"/>
              <a:t>Predicting sepsis in hospitals and identifying people at risk for Alzheimer’s Disease.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IMPORTANCE OF CIRCADIAN BIOLOGY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Here’s a quick list of the ways it affects us:</a:t>
            </a:r>
          </a:p>
          <a:p>
            <a:r>
              <a:rPr lang="en-US" b="1" dirty="0" smtClean="0"/>
              <a:t>JETLAG:</a:t>
            </a:r>
            <a:r>
              <a:rPr lang="en-US" dirty="0" smtClean="0"/>
              <a:t> When the time of day suddenly artificially changes. As a result, they can’t do their jobs as well, and you feel funky.</a:t>
            </a:r>
          </a:p>
          <a:p>
            <a:endParaRPr lang="en-US" dirty="0" smtClean="0"/>
          </a:p>
          <a:p>
            <a:r>
              <a:rPr lang="en-US" b="1" dirty="0" smtClean="0"/>
              <a:t>FERTILITY:</a:t>
            </a:r>
            <a:r>
              <a:rPr lang="en-US" dirty="0" smtClean="0"/>
              <a:t> Your sex drive has a circadian rhythm, and so do your sex hormones. Eg: ovulation happens in the early morning.</a:t>
            </a:r>
          </a:p>
          <a:p>
            <a:endParaRPr lang="en-US" dirty="0" smtClean="0"/>
          </a:p>
          <a:p>
            <a:r>
              <a:rPr lang="en-US" b="1" dirty="0" smtClean="0"/>
              <a:t>MENTAL FOCUS:</a:t>
            </a:r>
            <a:r>
              <a:rPr lang="en-US" dirty="0" smtClean="0"/>
              <a:t> You learn best at the time of day-but that optimum few hours is different for everyone.</a:t>
            </a:r>
          </a:p>
          <a:p>
            <a:endParaRPr lang="en-US" dirty="0" smtClean="0"/>
          </a:p>
          <a:p>
            <a:r>
              <a:rPr lang="en-US" b="1" dirty="0" smtClean="0"/>
              <a:t>NUTRITION:</a:t>
            </a:r>
            <a:r>
              <a:rPr lang="en-US" dirty="0" smtClean="0"/>
              <a:t> They control when you are hungry.</a:t>
            </a:r>
          </a:p>
          <a:p>
            <a:endParaRPr lang="en-US" dirty="0" smtClean="0"/>
          </a:p>
          <a:p>
            <a:r>
              <a:rPr lang="en-US" b="1" dirty="0" smtClean="0"/>
              <a:t>HEART ATTACK:</a:t>
            </a:r>
            <a:r>
              <a:rPr lang="en-US" dirty="0" smtClean="0"/>
              <a:t> Most heart attack occurs in the early morning.</a:t>
            </a:r>
          </a:p>
          <a:p>
            <a:endParaRPr lang="en-US" dirty="0" smtClean="0"/>
          </a:p>
          <a:p>
            <a:r>
              <a:rPr lang="en-US" b="1" dirty="0" smtClean="0"/>
              <a:t>AGING:</a:t>
            </a:r>
            <a:r>
              <a:rPr lang="en-US" dirty="0" smtClean="0"/>
              <a:t> The  more these rhythmic pieces fall apart the more your risk of age-related maladies increase.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THINGS CONTROLLED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tf10073846</Template>
  <TotalTime>2164</TotalTime>
  <Words>528</Words>
  <Application>Microsoft Office PowerPoint</Application>
  <PresentationFormat>On-screen Show (4:3)</PresentationFormat>
  <Paragraphs>79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Custom Theme</vt:lpstr>
      <vt:lpstr>Welcome</vt:lpstr>
      <vt:lpstr>Slide 2</vt:lpstr>
      <vt:lpstr>Slide 3</vt:lpstr>
      <vt:lpstr>Slide 4</vt:lpstr>
      <vt:lpstr>Slide 5</vt:lpstr>
      <vt:lpstr>Slide 6</vt:lpstr>
      <vt:lpstr>CIRCADIAN RHYTHM</vt:lpstr>
      <vt:lpstr>IMPORTANCE OF CIRCADIAN BIOLOGY</vt:lpstr>
      <vt:lpstr>THINGS CONTROLLED</vt:lpstr>
      <vt:lpstr>Jeffrey C. Hall</vt:lpstr>
      <vt:lpstr>Michael Warren Young </vt:lpstr>
      <vt:lpstr>Michael Morris Rosbash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payal</dc:creator>
  <cp:lastModifiedBy>payal</cp:lastModifiedBy>
  <cp:revision>80</cp:revision>
  <dcterms:created xsi:type="dcterms:W3CDTF">2017-12-21T09:40:46Z</dcterms:created>
  <dcterms:modified xsi:type="dcterms:W3CDTF">2018-01-19T12:35:12Z</dcterms:modified>
</cp:coreProperties>
</file>