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63" r:id="rId10"/>
    <p:sldId id="264" r:id="rId11"/>
    <p:sldId id="270" r:id="rId12"/>
    <p:sldId id="271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FE6A3DF-F6BC-4D49-B87E-A5C45E15E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F9D6-809B-4781-B30E-40569F6666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1059E-6001-4F48-B4FF-3B079411E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2AFB-D89F-455D-87C4-3376F385AD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33DAEB3-2457-492A-885B-71097B6A8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19140-9022-4CA2-9F04-7F08838F21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0CD6-B3C4-4546-B52C-751C275285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EF75-6354-4910-A547-AD87370F8F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2B97A-4683-4D65-B95C-0750CFFEF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3AC7-AE12-4C82-B2D0-9E068E9EC1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99FF51E-9505-4445-9D16-F4715143E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5F4C228-FFB3-458D-8848-9DF95593C5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/imgres?imgurl=www.bogu.pisem.net/belive/dna.gif&amp;imgrefurl=http://www.sciteclibrary.com/rus/catalog/pages/6067.html&amp;h=398&amp;w=273&amp;sz=56&amp;tbnid=-MWh0ZiGzWoJ:&amp;tbnh=119&amp;tbnw=82&amp;prev=/images%3Fq%3DDNA%26hl%3Den%26lr%3D%26ie%3DUTF-8%26oe%3DUTF-8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www.bmb.psu.edu/courses/bisci004a/chem/enzymes.jpg&amp;imgrefurl=http://www.bmb.psu.edu/courses/bisci004a/chem/basechem.htm&amp;h=440&amp;w=392&amp;sz=50&amp;tbnid=aEIEYtYbU3IJ:&amp;tbnh=122&amp;tbnw=109&amp;prev=/images%3Fq%3Denzymes%26hl%3Den%26lr%3D%26ie%3DUTF-8%26oe%3DUTF-8%26sa%3DG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images.google.com/imgres?imgurl=www.projectcreation.org/kids/images/eyes.jpg&amp;imgrefurl=http://www.projectcreation.org/kids/skincolor.htm&amp;h=216&amp;w=407&amp;sz=26&amp;tbnid=X_LCnEwmrmsJ:&amp;tbnh=64&amp;tbnw=120&amp;prev=/images%3Fq%3Dskin%2Bcolor%26hl%3Den%26lr%3D%26ie%3DUTF-8%26oe%3DUTF-8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www.smartdraw.com/resources/examples/science/images/organic_compound.gif&amp;imgrefurl=http://www.smartdraw.com/resources/examples/science/science13.htm&amp;h=266&amp;w=428&amp;sz=5&amp;tbnid=yFXQeoKs9WwJ:&amp;tbnh=75&amp;tbnw=120&amp;prev=/images%3Fq%3Dorganic%2Bcompounds%26hl%3Den%26lr%3D%26ie%3DUTF-8%26oe%3DUTF-8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www.creationfoundation.co.uk/genes.gif&amp;imgrefurl=http://www.creationfoundation.co.uk/e3.htm&amp;h=415&amp;w=450&amp;sz=15&amp;tbnid=H1hZZaBx180J:&amp;tbnh=114&amp;tbnw=123&amp;prev=/images%3Fq%3Dgenes%26hl%3Den%26lr%3D%26ie%3DUTF-8%26oe%3DUTF-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google.com/imgres?imgurl=www.innerx.net/personal/tsmith/ehichgen.gif&amp;imgrefurl=http://www.innerx.net/personal/tsmith/ichgene6.html&amp;h=347&amp;w=313&amp;sz=39&amp;tbnid=3ppiIbQRAccJ:&amp;tbnh=115&amp;tbnw=104&amp;prev=/images%3Fq%3Dgenetic%2Bcode%26hl%3Den%26lr%3D%26ie%3DUTF-8%26oe%3DUTF-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images.google.com/imgres?imgurl=www.sacred-texts.com/dna/dblhelix.jpg&amp;imgrefurl=http://www.sacred-texts.com/dna/&amp;h=360&amp;w=480&amp;sz=33&amp;tbnid=dV0EZKeAVzQJ:&amp;tbnh=94&amp;tbnw=125&amp;prev=/images%3Fq%3Dgenetic%2Bcode%26hl%3Den%26lr%3D%26ie%3DUTF-8%26oe%3DUTF-8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Beginning</a:t>
            </a:r>
            <a:r>
              <a:rPr lang="en-US" dirty="0" smtClean="0"/>
              <a:t>….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Kamlesh</a:t>
            </a:r>
            <a:r>
              <a:rPr lang="en-US" dirty="0" smtClean="0"/>
              <a:t> shah</a:t>
            </a:r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DNA, </a:t>
            </a:r>
            <a:r>
              <a:rPr lang="en-US" dirty="0" smtClean="0"/>
              <a:t>RNA</a:t>
            </a:r>
            <a:endParaRPr lang="en-US" dirty="0"/>
          </a:p>
        </p:txBody>
      </p:sp>
      <p:pic>
        <p:nvPicPr>
          <p:cNvPr id="2053" name="Picture 5" descr="dn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2613" y="4191000"/>
            <a:ext cx="1573212" cy="2286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  <p:bldP spid="205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DNA and protein synthesis, then, happens this way: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1. DNA sequence codes (how letters are put together) produce messenger RNA sequence codes</a:t>
            </a:r>
          </a:p>
        </p:txBody>
      </p:sp>
      <p:pic>
        <p:nvPicPr>
          <p:cNvPr id="11269" name="Picture 5" descr="transcrip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352800"/>
            <a:ext cx="3886200" cy="3143250"/>
          </a:xfrm>
          <a:prstGeom prst="rect">
            <a:avLst/>
          </a:prstGeom>
          <a:noFill/>
        </p:spPr>
      </p:pic>
      <p:pic>
        <p:nvPicPr>
          <p:cNvPr id="11273" name="Picture 9" descr="pr00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10000"/>
            <a:ext cx="3840163" cy="26114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2. The messenger RNA leaves the nucleus and attaches to a ribosome in the cytoplasm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17413" name="Picture 5" descr="mR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50520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3. Transfer RNA brings amino acids to the ribosome to match the sequence codes</a:t>
            </a:r>
          </a:p>
        </p:txBody>
      </p:sp>
      <p:pic>
        <p:nvPicPr>
          <p:cNvPr id="18437" name="Picture 5" descr="tR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3505200"/>
            <a:ext cx="3429000" cy="2571750"/>
          </a:xfrm>
          <a:prstGeom prst="rect">
            <a:avLst/>
          </a:prstGeom>
          <a:noFill/>
        </p:spPr>
      </p:pic>
      <p:pic>
        <p:nvPicPr>
          <p:cNvPr id="18439" name="Picture 7" descr="0001D63A-2F47-1C6F-84A9809EC588EF21_arch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657600"/>
            <a:ext cx="2789238" cy="23320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At the ribosome,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Amino </a:t>
            </a:r>
            <a:r>
              <a:rPr lang="en-US" dirty="0"/>
              <a:t>acids bond together and form polypeptides, </a:t>
            </a:r>
          </a:p>
          <a:p>
            <a:r>
              <a:rPr lang="en-US" dirty="0"/>
              <a:t>Which bond together to make proteins</a:t>
            </a:r>
          </a:p>
          <a:p>
            <a:r>
              <a:rPr lang="en-US" dirty="0"/>
              <a:t>Some examples of proteins are:</a:t>
            </a:r>
          </a:p>
          <a:p>
            <a:pPr lvl="1"/>
            <a:r>
              <a:rPr lang="en-US" dirty="0"/>
              <a:t>Melanin, the pigment that gives our skin color</a:t>
            </a:r>
          </a:p>
          <a:p>
            <a:pPr lvl="1"/>
            <a:r>
              <a:rPr lang="en-US" dirty="0"/>
              <a:t>Enzymes, the catalysts that help digest our food</a:t>
            </a:r>
          </a:p>
        </p:txBody>
      </p:sp>
      <p:pic>
        <p:nvPicPr>
          <p:cNvPr id="12293" name="Picture 5" descr="protein molecule"/>
          <p:cNvPicPr>
            <a:picLocks noChangeAspect="1" noChangeArrowheads="1"/>
          </p:cNvPicPr>
          <p:nvPr/>
        </p:nvPicPr>
        <p:blipFill>
          <a:blip r:embed="rId2"/>
          <a:srcRect t="25275" b="26373"/>
          <a:stretch>
            <a:fillRect/>
          </a:stretch>
        </p:blipFill>
        <p:spPr bwMode="auto">
          <a:xfrm>
            <a:off x="2133600" y="4419600"/>
            <a:ext cx="5029200" cy="1924050"/>
          </a:xfrm>
          <a:prstGeom prst="rect">
            <a:avLst/>
          </a:prstGeom>
          <a:noFill/>
        </p:spPr>
      </p:pic>
      <p:pic>
        <p:nvPicPr>
          <p:cNvPr id="12295" name="Picture 7" descr="img039"/>
          <p:cNvPicPr>
            <a:picLocks noChangeAspect="1" noChangeArrowheads="1"/>
          </p:cNvPicPr>
          <p:nvPr/>
        </p:nvPicPr>
        <p:blipFill>
          <a:blip r:embed="rId3"/>
          <a:srcRect l="5119" r="4443" b="36304"/>
          <a:stretch>
            <a:fillRect/>
          </a:stretch>
        </p:blipFill>
        <p:spPr bwMode="auto">
          <a:xfrm>
            <a:off x="5826922" y="0"/>
            <a:ext cx="3317078" cy="1752600"/>
          </a:xfrm>
          <a:prstGeom prst="rect">
            <a:avLst/>
          </a:prstGeom>
          <a:noFill/>
        </p:spPr>
      </p:pic>
      <p:pic>
        <p:nvPicPr>
          <p:cNvPr id="12297" name="Picture 9" descr="eyes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4648200"/>
            <a:ext cx="1371600" cy="1493838"/>
          </a:xfrm>
          <a:prstGeom prst="rect">
            <a:avLst/>
          </a:prstGeom>
          <a:noFill/>
        </p:spPr>
      </p:pic>
      <p:pic>
        <p:nvPicPr>
          <p:cNvPr id="12299" name="Picture 11" descr="enzymes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114801"/>
            <a:ext cx="1828800" cy="2743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800"/>
              <a:t>Well, that clears it up!</a:t>
            </a:r>
          </a:p>
        </p:txBody>
      </p:sp>
      <p:pic>
        <p:nvPicPr>
          <p:cNvPr id="13316" name="Picture 4" descr="AG0000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62300" y="3657600"/>
            <a:ext cx="2568575" cy="2971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Structure of DNA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A nucleotide of DNA is the base unit</a:t>
            </a:r>
          </a:p>
          <a:p>
            <a:r>
              <a:rPr lang="en-US"/>
              <a:t>A nucleotide consists of a phosphate, a sugar, and a nitrogen base</a:t>
            </a:r>
          </a:p>
        </p:txBody>
      </p:sp>
      <p:pic>
        <p:nvPicPr>
          <p:cNvPr id="14341" name="Picture 5" descr="nucleotide"/>
          <p:cNvPicPr>
            <a:picLocks noChangeAspect="1" noChangeArrowheads="1"/>
          </p:cNvPicPr>
          <p:nvPr/>
        </p:nvPicPr>
        <p:blipFill>
          <a:blip r:embed="rId2"/>
          <a:srcRect b="31250"/>
          <a:stretch>
            <a:fillRect/>
          </a:stretch>
        </p:blipFill>
        <p:spPr bwMode="auto">
          <a:xfrm>
            <a:off x="1828800" y="3962400"/>
            <a:ext cx="5761038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DNA is in a double strand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The nitrogen bases have compliment partners</a:t>
            </a:r>
          </a:p>
          <a:p>
            <a:r>
              <a:rPr lang="en-US" sz="4400"/>
              <a:t>A</a:t>
            </a:r>
            <a:r>
              <a:rPr lang="en-US"/>
              <a:t>denine-</a:t>
            </a:r>
            <a:r>
              <a:rPr lang="en-US" sz="4400"/>
              <a:t>T</a:t>
            </a:r>
            <a:r>
              <a:rPr lang="en-US"/>
              <a:t>hymine</a:t>
            </a:r>
          </a:p>
          <a:p>
            <a:r>
              <a:rPr lang="en-US" sz="4400"/>
              <a:t>C</a:t>
            </a:r>
            <a:r>
              <a:rPr lang="en-US"/>
              <a:t>ytosine-</a:t>
            </a:r>
            <a:r>
              <a:rPr lang="en-US" sz="4400"/>
              <a:t>G</a:t>
            </a:r>
            <a:r>
              <a:rPr lang="en-US"/>
              <a:t>uanine</a:t>
            </a:r>
          </a:p>
        </p:txBody>
      </p:sp>
      <p:pic>
        <p:nvPicPr>
          <p:cNvPr id="15365" name="Picture 5" descr="P-210-DNA-5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667000"/>
            <a:ext cx="3863975" cy="4191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>
            <a:normAutofit fontScale="90000"/>
          </a:bodyPr>
          <a:lstStyle/>
          <a:p>
            <a:r>
              <a:rPr lang="en-US"/>
              <a:t>Just a note about RNA-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914400"/>
            <a:ext cx="7772400" cy="5562600"/>
          </a:xfrm>
        </p:spPr>
        <p:txBody>
          <a:bodyPr/>
          <a:lstStyle/>
          <a:p>
            <a:r>
              <a:rPr lang="en-US" dirty="0"/>
              <a:t>RNA is single-stranded and acts as a code for protein synthesis.</a:t>
            </a:r>
          </a:p>
          <a:p>
            <a:r>
              <a:rPr lang="en-US" dirty="0"/>
              <a:t>RNA is still made of nucleotides that have a phosphate, a sugar, and a nitrogen base</a:t>
            </a:r>
          </a:p>
          <a:p>
            <a:r>
              <a:rPr lang="en-US" dirty="0"/>
              <a:t>The sugar is different and the base-pairing is also different</a:t>
            </a:r>
          </a:p>
        </p:txBody>
      </p:sp>
      <p:pic>
        <p:nvPicPr>
          <p:cNvPr id="16389" name="Picture 5" descr="chapte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276600"/>
            <a:ext cx="3165475" cy="32115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All living things are made of-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2133600"/>
            <a:ext cx="7239000" cy="4724400"/>
          </a:xfrm>
        </p:spPr>
        <p:txBody>
          <a:bodyPr/>
          <a:lstStyle/>
          <a:p>
            <a:r>
              <a:rPr lang="en-US"/>
              <a:t>Water (an inorganic compound)</a:t>
            </a:r>
          </a:p>
          <a:p>
            <a:r>
              <a:rPr lang="en-US"/>
              <a:t>Other inorganic compounds (mostly salts)</a:t>
            </a:r>
          </a:p>
          <a:p>
            <a:r>
              <a:rPr lang="en-US"/>
              <a:t>Organic Compounds: </a:t>
            </a:r>
            <a:r>
              <a:rPr lang="en-US" sz="1600"/>
              <a:t>{contain carbon and hydrogen}</a:t>
            </a:r>
          </a:p>
          <a:p>
            <a:r>
              <a:rPr lang="en-US" sz="2400"/>
              <a:t>Carbohydrates</a:t>
            </a:r>
          </a:p>
          <a:p>
            <a:r>
              <a:rPr lang="en-US" sz="2400"/>
              <a:t>Lipids(fats)</a:t>
            </a:r>
          </a:p>
          <a:p>
            <a:r>
              <a:rPr lang="en-US" sz="2400"/>
              <a:t>Proteins*</a:t>
            </a:r>
          </a:p>
          <a:p>
            <a:r>
              <a:rPr lang="en-US" sz="2400"/>
              <a:t>Nucleic Acids*</a:t>
            </a:r>
          </a:p>
          <a:p>
            <a:pPr lvl="4"/>
            <a:r>
              <a:rPr lang="en-US"/>
              <a:t>*</a:t>
            </a:r>
            <a:r>
              <a:rPr lang="en-US" sz="1600"/>
              <a:t>These are what we’ll talk about today</a:t>
            </a:r>
            <a:endParaRPr lang="en-US"/>
          </a:p>
        </p:txBody>
      </p:sp>
      <p:pic>
        <p:nvPicPr>
          <p:cNvPr id="5124" name="Picture 4" descr="AG00628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1600200"/>
            <a:ext cx="1771650" cy="1120775"/>
          </a:xfrm>
          <a:prstGeom prst="rect">
            <a:avLst/>
          </a:prstGeom>
          <a:noFill/>
        </p:spPr>
      </p:pic>
      <p:pic>
        <p:nvPicPr>
          <p:cNvPr id="5126" name="Picture 6" descr="organic_compound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4343400"/>
            <a:ext cx="2057400" cy="12858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When we look at a living thing,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What we see is mostly PROTEIN-</a:t>
            </a:r>
          </a:p>
          <a:p>
            <a:r>
              <a:rPr lang="en-US"/>
              <a:t>So, how does an organism produce its particular protein?</a:t>
            </a:r>
          </a:p>
          <a:p>
            <a:r>
              <a:rPr lang="en-US"/>
              <a:t>As in, people protein vs tree protein?</a:t>
            </a:r>
          </a:p>
          <a:p>
            <a:pPr lvl="1"/>
            <a:endParaRPr lang="en-US"/>
          </a:p>
        </p:txBody>
      </p:sp>
      <p:pic>
        <p:nvPicPr>
          <p:cNvPr id="1028" name="Picture 4" descr="AG00598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657600"/>
            <a:ext cx="4114800" cy="25415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answer is DNA!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524000"/>
            <a:ext cx="7772400" cy="4572000"/>
          </a:xfrm>
        </p:spPr>
        <p:txBody>
          <a:bodyPr/>
          <a:lstStyle/>
          <a:p>
            <a:r>
              <a:rPr lang="en-US"/>
              <a:t>The species-particular DNA sequences produce the species-particular proteins</a:t>
            </a:r>
          </a:p>
          <a:p>
            <a:r>
              <a:rPr lang="en-US"/>
              <a:t>GENES code for proteins</a:t>
            </a:r>
          </a:p>
          <a:p>
            <a:r>
              <a:rPr lang="en-US"/>
              <a:t>GENES are long strands of DNA on chromosomes</a:t>
            </a:r>
          </a:p>
        </p:txBody>
      </p:sp>
      <p:pic>
        <p:nvPicPr>
          <p:cNvPr id="6149" name="Picture 5" descr="gene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886200"/>
            <a:ext cx="4149725" cy="26241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DNA?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DNA is the genetic code,</a:t>
            </a:r>
          </a:p>
          <a:p>
            <a:r>
              <a:rPr lang="en-US" dirty="0"/>
              <a:t>Instructions for heredity,</a:t>
            </a:r>
          </a:p>
          <a:p>
            <a:r>
              <a:rPr lang="en-US" dirty="0"/>
              <a:t>Components of genes,</a:t>
            </a:r>
          </a:p>
          <a:p>
            <a:r>
              <a:rPr lang="en-US" dirty="0"/>
              <a:t>Director of protein synthesis</a:t>
            </a:r>
          </a:p>
          <a:p>
            <a:endParaRPr lang="en-US" dirty="0"/>
          </a:p>
          <a:p>
            <a:pPr>
              <a:buNone/>
            </a:pPr>
            <a:endParaRPr lang="en-US"/>
          </a:p>
        </p:txBody>
      </p:sp>
      <p:pic>
        <p:nvPicPr>
          <p:cNvPr id="7173" name="Picture 5" descr="ehichgen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429000"/>
            <a:ext cx="2506663" cy="2514600"/>
          </a:xfrm>
          <a:prstGeom prst="rect">
            <a:avLst/>
          </a:prstGeom>
          <a:noFill/>
        </p:spPr>
      </p:pic>
      <p:pic>
        <p:nvPicPr>
          <p:cNvPr id="7175" name="Picture 7" descr="dblhelix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1066800"/>
            <a:ext cx="2667000" cy="1752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DNA is also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A type of nucleic acid</a:t>
            </a:r>
          </a:p>
          <a:p>
            <a:r>
              <a:rPr lang="en-US"/>
              <a:t>A type of organic compound</a:t>
            </a:r>
          </a:p>
          <a:p>
            <a:r>
              <a:rPr lang="en-US"/>
              <a:t>A polymer {a compound made of repeating subunits}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pic>
        <p:nvPicPr>
          <p:cNvPr id="8197" name="Picture 5" descr="D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388620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sz="4400"/>
              <a:t>WHAT DOES “DNA” STAND FOR?</a:t>
            </a:r>
          </a:p>
        </p:txBody>
      </p:sp>
    </p:spTree>
  </p:cSld>
  <p:clrMapOvr>
    <a:masterClrMapping/>
  </p:clrMapOvr>
  <p:transition spd="med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639762"/>
          </a:xfrm>
        </p:spPr>
        <p:txBody>
          <a:bodyPr>
            <a:normAutofit fontScale="90000"/>
          </a:bodyPr>
          <a:lstStyle/>
          <a:p>
            <a:r>
              <a:rPr lang="en-US" dirty="0"/>
              <a:t>DNA’s proper name is-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990600"/>
            <a:ext cx="7772400" cy="5029200"/>
          </a:xfrm>
        </p:spPr>
        <p:txBody>
          <a:bodyPr/>
          <a:lstStyle/>
          <a:p>
            <a:r>
              <a:rPr lang="en-US" dirty="0"/>
              <a:t>Deoxyribonucleic acid!</a:t>
            </a:r>
          </a:p>
          <a:p>
            <a:r>
              <a:rPr lang="en-US" dirty="0"/>
              <a:t>Consists of a ribose SUGAR with a “missing oxygen” (that’s the de-oxy part)</a:t>
            </a:r>
          </a:p>
          <a:p>
            <a:r>
              <a:rPr lang="en-US" dirty="0"/>
              <a:t>And it’s found in the nucleus of eukaryotic organisms</a:t>
            </a:r>
          </a:p>
          <a:p>
            <a:pPr lvl="1"/>
            <a:endParaRPr lang="en-US" dirty="0"/>
          </a:p>
        </p:txBody>
      </p:sp>
      <p:pic>
        <p:nvPicPr>
          <p:cNvPr id="9221" name="Picture 5" descr="chromoso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895600"/>
            <a:ext cx="6324600" cy="36385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does DNA code for protein synthesis?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First-what is “protein synthesis”?</a:t>
            </a:r>
          </a:p>
          <a:p>
            <a:r>
              <a:rPr lang="en-US" dirty="0"/>
              <a:t>It’s building, or assembling, a protein molecule from amino acids</a:t>
            </a:r>
          </a:p>
          <a:p>
            <a:r>
              <a:rPr lang="en-US" dirty="0"/>
              <a:t>Amino acids are smaller molecules found in the food we eat or produced in our cells </a:t>
            </a:r>
          </a:p>
          <a:p>
            <a:r>
              <a:rPr lang="en-US" dirty="0"/>
              <a:t>It happens at the </a:t>
            </a:r>
            <a:r>
              <a:rPr lang="en-US" dirty="0" err="1"/>
              <a:t>ribosomes</a:t>
            </a:r>
            <a:endParaRPr lang="en-US" dirty="0"/>
          </a:p>
        </p:txBody>
      </p:sp>
      <p:pic>
        <p:nvPicPr>
          <p:cNvPr id="10245" name="Picture 5" descr="termination_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3200400"/>
            <a:ext cx="3657599" cy="33035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156</TotalTime>
  <Words>438</Words>
  <Application>Microsoft PowerPoint</Application>
  <PresentationFormat>On-screen Show (4:3)</PresentationFormat>
  <Paragraphs>62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Times New Roman</vt:lpstr>
      <vt:lpstr>Tahoma</vt:lpstr>
      <vt:lpstr>Wingdings</vt:lpstr>
      <vt:lpstr>Equity</vt:lpstr>
      <vt:lpstr>DNA, RNA</vt:lpstr>
      <vt:lpstr>All living things are made of-</vt:lpstr>
      <vt:lpstr>When we look at a living thing,</vt:lpstr>
      <vt:lpstr>The answer is DNA!</vt:lpstr>
      <vt:lpstr>What is DNA?</vt:lpstr>
      <vt:lpstr>DNA is also</vt:lpstr>
      <vt:lpstr>Slide 7</vt:lpstr>
      <vt:lpstr>DNA’s proper name is-</vt:lpstr>
      <vt:lpstr>How does DNA code for protein synthesis?</vt:lpstr>
      <vt:lpstr>DNA and protein synthesis, then, happens this way:</vt:lpstr>
      <vt:lpstr>Slide 11</vt:lpstr>
      <vt:lpstr>Slide 12</vt:lpstr>
      <vt:lpstr>At the ribosome,</vt:lpstr>
      <vt:lpstr>Slide 14</vt:lpstr>
      <vt:lpstr>Structure of DNA</vt:lpstr>
      <vt:lpstr>DNA is in a double strand</vt:lpstr>
      <vt:lpstr>Just a note about RNA-</vt:lpstr>
    </vt:vector>
  </TitlesOfParts>
  <Company>B.C.S.D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DNA, RNA, and Protein Synthesis</dc:title>
  <dc:creator>HPVectraVL</dc:creator>
  <cp:lastModifiedBy>abc</cp:lastModifiedBy>
  <cp:revision>26</cp:revision>
  <dcterms:created xsi:type="dcterms:W3CDTF">2004-03-22T20:04:26Z</dcterms:created>
  <dcterms:modified xsi:type="dcterms:W3CDTF">2013-09-03T06:44:14Z</dcterms:modified>
</cp:coreProperties>
</file>