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E0C536-205A-4000-B6B4-1DDBF78D8873}" type="datetimeFigureOut">
              <a:rPr lang="en-US" smtClean="0"/>
              <a:pPr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45DDB1-22A4-476E-8521-57AA9541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381000" y="6019800"/>
            <a:ext cx="8382000" cy="15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biologycorner.com/resources/mitosis_qz01.gif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04800" y="6096000"/>
            <a:ext cx="902824" cy="685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 userDrawn="1"/>
        </p:nvSpPr>
        <p:spPr>
          <a:xfrm>
            <a:off x="2286000" y="6248400"/>
            <a:ext cx="403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MITOSIS</a:t>
            </a:r>
            <a:r>
              <a:rPr lang="gu-IN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gu-IN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સમવિભાજન</a:t>
            </a:r>
            <a:endParaRPr lang="en-US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30" name="Picture 6" descr="C:\Users\emp\Desktop\images (19)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15300" y="6096000"/>
            <a:ext cx="647700" cy="666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2" name="Picture 8" descr="C:\Users\emp\Desktop\images (9).jpg"/>
          <p:cNvPicPr>
            <a:picLocks noChangeAspect="1" noChangeArrowheads="1"/>
          </p:cNvPicPr>
          <p:nvPr userDrawn="1"/>
        </p:nvPicPr>
        <p:blipFill>
          <a:blip r:embed="rId15">
            <a:lum bright="32000" contrast="-77000"/>
          </a:blip>
          <a:srcRect r="24299"/>
          <a:stretch>
            <a:fillRect/>
          </a:stretch>
        </p:blipFill>
        <p:spPr bwMode="auto">
          <a:xfrm>
            <a:off x="381000" y="228600"/>
            <a:ext cx="8382000" cy="563879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Mitosis\Mitosis%20%20%20Cytokinesis%20Animation%20-%20YouTube.av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457200"/>
            <a:ext cx="78486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gu-IN" sz="3200" b="1" dirty="0">
                <a:solidFill>
                  <a:srgbClr val="FF0000"/>
                </a:solidFill>
                <a:latin typeface="Algerian" pitchFamily="82" charset="0"/>
              </a:rPr>
              <a:t>સમવિભાજનનો અભ્યાસ 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  <a:p>
            <a:r>
              <a:rPr lang="gu-IN" u="sng" dirty="0">
                <a:solidFill>
                  <a:srgbClr val="0066FF"/>
                </a:solidFill>
              </a:rPr>
              <a:t>જરૂરિયાત</a:t>
            </a:r>
            <a:r>
              <a:rPr lang="gu-IN" u="sng" dirty="0"/>
              <a:t> </a:t>
            </a:r>
            <a:endParaRPr lang="en-US" u="sng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ડુંગળીના </a:t>
            </a:r>
            <a:r>
              <a:rPr lang="gu-IN" dirty="0"/>
              <a:t>મૂળ</a:t>
            </a:r>
            <a:r>
              <a:rPr lang="en-US" dirty="0"/>
              <a:t>,</a:t>
            </a:r>
            <a:r>
              <a:rPr lang="gu-IN" dirty="0"/>
              <a:t>રેઝર બ્લેડ</a:t>
            </a:r>
            <a:r>
              <a:rPr lang="en-US" dirty="0"/>
              <a:t>, </a:t>
            </a:r>
            <a:r>
              <a:rPr lang="gu-IN" dirty="0"/>
              <a:t>માઈક્રોસ્કોપ</a:t>
            </a:r>
            <a:r>
              <a:rPr lang="en-US" dirty="0"/>
              <a:t>, </a:t>
            </a:r>
            <a:r>
              <a:rPr lang="gu-IN" dirty="0"/>
              <a:t>સ્લાઇડ્સ </a:t>
            </a:r>
            <a:endParaRPr lang="en-US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0.1 </a:t>
            </a:r>
            <a:r>
              <a:rPr lang="en-US" dirty="0"/>
              <a:t>N </a:t>
            </a:r>
            <a:r>
              <a:rPr lang="en-US" dirty="0" err="1"/>
              <a:t>HCl</a:t>
            </a:r>
            <a:r>
              <a:rPr lang="en-US" dirty="0"/>
              <a:t>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બર્નર(સ્પીરીટ </a:t>
            </a:r>
            <a:r>
              <a:rPr lang="gu-IN" dirty="0"/>
              <a:t>લેમ્પ) </a:t>
            </a:r>
            <a:endParaRPr lang="en-US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મોજા </a:t>
            </a:r>
            <a:r>
              <a:rPr lang="gu-IN" dirty="0"/>
              <a:t>અથવા નેપકીન </a:t>
            </a:r>
            <a:endParaRPr lang="en-US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બ્લોટિંગ </a:t>
            </a:r>
            <a:r>
              <a:rPr lang="gu-IN" dirty="0"/>
              <a:t>પેપર </a:t>
            </a:r>
            <a:endParaRPr lang="en-US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0.5</a:t>
            </a:r>
            <a:r>
              <a:rPr lang="en-US" dirty="0"/>
              <a:t>% </a:t>
            </a:r>
            <a:r>
              <a:rPr lang="en-US" dirty="0" smtClean="0"/>
              <a:t> Toluidine </a:t>
            </a:r>
            <a:r>
              <a:rPr lang="en-US" dirty="0"/>
              <a:t>blue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Cover slip </a:t>
            </a:r>
            <a:endParaRPr lang="en-US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સૂક્ષ્મદર્શક યંત્ર</a:t>
            </a:r>
            <a:r>
              <a:rPr lang="en-US" dirty="0" smtClean="0"/>
              <a:t> (Microscope)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590800"/>
            <a:ext cx="914400" cy="83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 descr="C:\Users\emp\Desktop\images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371600"/>
            <a:ext cx="928688" cy="771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4" name="Picture 6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3657600"/>
            <a:ext cx="838200" cy="9144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7924800" cy="3104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gu-IN" b="1" u="sng" dirty="0" smtClean="0">
                <a:solidFill>
                  <a:srgbClr val="FF0000"/>
                </a:solidFill>
              </a:rPr>
              <a:t>પધ્ધતિ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માત્ર </a:t>
            </a:r>
            <a:r>
              <a:rPr lang="gu-IN" dirty="0"/>
              <a:t>મૂળ ઉદભવ બતાવવા માટે મૂળવાળી ડુંગળી </a:t>
            </a:r>
            <a:r>
              <a:rPr lang="gu-IN" dirty="0" smtClean="0"/>
              <a:t>જુઓ.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મૂળ </a:t>
            </a:r>
            <a:r>
              <a:rPr lang="gu-IN" dirty="0"/>
              <a:t>કાપી અને </a:t>
            </a:r>
            <a:r>
              <a:rPr lang="gu-IN" dirty="0" smtClean="0"/>
              <a:t>સ્લાઇડ માઈક્રોસ્કોપ પર </a:t>
            </a:r>
            <a:r>
              <a:rPr lang="gu-IN" dirty="0"/>
              <a:t>મૂકો.  </a:t>
            </a:r>
            <a:endParaRPr lang="en-US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મૂળ (મુલાગ્ર)ને પ્રથમ </a:t>
            </a:r>
            <a:r>
              <a:rPr lang="en-US" dirty="0" smtClean="0"/>
              <a:t>1-2mm  </a:t>
            </a:r>
            <a:r>
              <a:rPr lang="gu-IN" dirty="0" smtClean="0"/>
              <a:t>કાપો.  </a:t>
            </a:r>
            <a:endParaRPr lang="en-US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gu-IN" dirty="0" smtClean="0"/>
              <a:t>તેના </a:t>
            </a:r>
            <a:r>
              <a:rPr lang="gu-IN" dirty="0"/>
              <a:t>પર  </a:t>
            </a:r>
            <a:r>
              <a:rPr lang="en-US" dirty="0" smtClean="0"/>
              <a:t>0.1 N </a:t>
            </a:r>
            <a:r>
              <a:rPr lang="en-US" dirty="0" err="1" smtClean="0"/>
              <a:t>HCl</a:t>
            </a:r>
            <a:r>
              <a:rPr lang="gu-IN" dirty="0" smtClean="0"/>
              <a:t> ના  </a:t>
            </a:r>
            <a:r>
              <a:rPr lang="gu-IN" dirty="0"/>
              <a:t>બે અથવા ત્રણ ટીપાં નાખો. </a:t>
            </a:r>
            <a:endParaRPr lang="en-US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સ્લાઇડ </a:t>
            </a:r>
            <a:r>
              <a:rPr lang="gu-IN" dirty="0"/>
              <a:t>સાચવવા માટે </a:t>
            </a:r>
            <a:r>
              <a:rPr lang="en-US" dirty="0"/>
              <a:t>clothespin </a:t>
            </a:r>
            <a:r>
              <a:rPr lang="gu-IN" dirty="0"/>
              <a:t>મદદથી</a:t>
            </a:r>
            <a:r>
              <a:rPr lang="en-US" dirty="0"/>
              <a:t>, 5</a:t>
            </a:r>
            <a:r>
              <a:rPr lang="gu-IN" dirty="0"/>
              <a:t> સેકન્ડ માટે એક બર્નર ની </a:t>
            </a:r>
            <a:r>
              <a:rPr lang="gu-IN" dirty="0" smtClean="0"/>
              <a:t>જ્યોત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/>
              <a:t> </a:t>
            </a:r>
            <a:r>
              <a:rPr lang="gu-IN" dirty="0" smtClean="0"/>
              <a:t> </a:t>
            </a:r>
            <a:r>
              <a:rPr lang="gu-IN" dirty="0"/>
              <a:t>પર </a:t>
            </a:r>
            <a:r>
              <a:rPr lang="gu-IN" dirty="0" smtClean="0"/>
              <a:t>આગળ</a:t>
            </a:r>
            <a:r>
              <a:rPr lang="en-US" dirty="0" smtClean="0"/>
              <a:t> </a:t>
            </a:r>
            <a:r>
              <a:rPr lang="gu-IN" dirty="0" smtClean="0"/>
              <a:t>અને પાછા </a:t>
            </a:r>
            <a:r>
              <a:rPr lang="gu-IN" dirty="0"/>
              <a:t>દ્વારા સ્લાઇડને સામાન્ય ગરમ કરો. </a:t>
            </a:r>
            <a:endParaRPr lang="en-US" dirty="0"/>
          </a:p>
        </p:txBody>
      </p:sp>
      <p:pic>
        <p:nvPicPr>
          <p:cNvPr id="14338" name="Picture 2" descr="C:\Users\emp\Desktop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81400"/>
            <a:ext cx="1143001" cy="121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39" name="Picture 3" descr="C:\Users\emp\Desktop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3581400"/>
            <a:ext cx="1295400" cy="1295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Right Arrow 4"/>
          <p:cNvSpPr/>
          <p:nvPr/>
        </p:nvSpPr>
        <p:spPr>
          <a:xfrm>
            <a:off x="3810000" y="4114800"/>
            <a:ext cx="304800" cy="152400"/>
          </a:xfrm>
          <a:prstGeom prst="rightArrow">
            <a:avLst/>
          </a:prstGeom>
          <a:ln cmpd="sng">
            <a:solidFill>
              <a:schemeClr val="tx1"/>
            </a:solidFill>
          </a:ln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057400" y="4114800"/>
            <a:ext cx="304800" cy="152400"/>
          </a:xfrm>
          <a:prstGeom prst="rightArrow">
            <a:avLst/>
          </a:prstGeom>
          <a:ln cmpd="sng">
            <a:solidFill>
              <a:schemeClr val="tx1"/>
            </a:solidFill>
          </a:ln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41" name="Picture 5" descr="C:\Users\emp\Desktop\images (22).jpg"/>
          <p:cNvPicPr>
            <a:picLocks noChangeAspect="1" noChangeArrowheads="1"/>
          </p:cNvPicPr>
          <p:nvPr/>
        </p:nvPicPr>
        <p:blipFill>
          <a:blip r:embed="rId4"/>
          <a:srcRect r="4247"/>
          <a:stretch>
            <a:fillRect/>
          </a:stretch>
        </p:blipFill>
        <p:spPr bwMode="auto">
          <a:xfrm>
            <a:off x="4114800" y="3581400"/>
            <a:ext cx="1295400" cy="12192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2" name="Picture 4" descr="C:\Users\emp\Desktop\images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3657600"/>
            <a:ext cx="457200" cy="457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42" name="Picture 6" descr="C:\Users\emp\Desktop\images (2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3581400"/>
            <a:ext cx="2066925" cy="2057400"/>
          </a:xfrm>
          <a:prstGeom prst="rect">
            <a:avLst/>
          </a:prstGeom>
          <a:noFill/>
        </p:spPr>
      </p:pic>
      <p:sp>
        <p:nvSpPr>
          <p:cNvPr id="14" name="Right Arrow 13"/>
          <p:cNvSpPr/>
          <p:nvPr/>
        </p:nvSpPr>
        <p:spPr>
          <a:xfrm>
            <a:off x="5486400" y="4114800"/>
            <a:ext cx="685800" cy="152400"/>
          </a:xfrm>
          <a:prstGeom prst="rightArrow">
            <a:avLst/>
          </a:prstGeom>
          <a:ln cmpd="sng">
            <a:solidFill>
              <a:schemeClr val="tx1"/>
            </a:solidFill>
          </a:ln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990600"/>
            <a:ext cx="8153400" cy="88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gu-IN" dirty="0" smtClean="0"/>
              <a:t>મૂળ આસપાસના વધારાના  </a:t>
            </a:r>
            <a:r>
              <a:rPr lang="en-US" dirty="0" err="1"/>
              <a:t>HCl</a:t>
            </a:r>
            <a:r>
              <a:rPr lang="en-US" dirty="0"/>
              <a:t> </a:t>
            </a:r>
            <a:r>
              <a:rPr lang="gu-IN" dirty="0"/>
              <a:t>દૂર કરવા માટે એક બ્લોટિંગ પેપરનો ઉપયોગ કરો</a:t>
            </a:r>
            <a:r>
              <a:rPr lang="gu-IN" dirty="0" smtClean="0"/>
              <a:t>.</a:t>
            </a:r>
            <a:endParaRPr lang="en-US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gu-IN" dirty="0" smtClean="0"/>
              <a:t> </a:t>
            </a:r>
            <a:r>
              <a:rPr lang="en-US" dirty="0"/>
              <a:t>0.5%</a:t>
            </a:r>
            <a:r>
              <a:rPr lang="gu-IN" dirty="0"/>
              <a:t> જલીય </a:t>
            </a:r>
            <a:r>
              <a:rPr lang="en-US" dirty="0" smtClean="0"/>
              <a:t>Toluidine</a:t>
            </a:r>
            <a:r>
              <a:rPr lang="gu-IN" dirty="0" smtClean="0"/>
              <a:t> </a:t>
            </a:r>
            <a:r>
              <a:rPr lang="en-US" dirty="0" smtClean="0"/>
              <a:t>Blue  </a:t>
            </a:r>
            <a:r>
              <a:rPr lang="gu-IN" dirty="0"/>
              <a:t>નાખી ફરી સ્લાઈડને બર્નર વડે સામાન્ય ગરમ કરો</a:t>
            </a:r>
            <a:endParaRPr lang="en-US" dirty="0"/>
          </a:p>
        </p:txBody>
      </p:sp>
      <p:pic>
        <p:nvPicPr>
          <p:cNvPr id="15363" name="Picture 3" descr="C:\Users\emp\Desktop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9" y="1981200"/>
            <a:ext cx="1981201" cy="1830633"/>
          </a:xfrm>
          <a:prstGeom prst="rect">
            <a:avLst/>
          </a:prstGeom>
          <a:noFill/>
        </p:spPr>
      </p:pic>
      <p:pic>
        <p:nvPicPr>
          <p:cNvPr id="7" name="Picture 6" descr="C:\Users\emp\Desktop\images (2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657600"/>
            <a:ext cx="2066925" cy="2057400"/>
          </a:xfrm>
          <a:prstGeom prst="rect">
            <a:avLst/>
          </a:prstGeom>
          <a:noFill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971800"/>
            <a:ext cx="26193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533400"/>
            <a:ext cx="80010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gu-IN" dirty="0" smtClean="0"/>
              <a:t> હવે</a:t>
            </a:r>
            <a:r>
              <a:rPr lang="gu-IN" dirty="0"/>
              <a:t>, કાળજીપૂર્વક વધારાના અભિરંજકક દૂર કરો.  </a:t>
            </a:r>
            <a:endParaRPr lang="en-US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gu-IN" dirty="0" smtClean="0"/>
              <a:t> તમારા પ્રયોગશાળાના  </a:t>
            </a:r>
            <a:r>
              <a:rPr lang="gu-IN" dirty="0"/>
              <a:t>બેન્ચ પર કાગળ અને  ટુવાલના  બે સ્તરો વચ્ચે</a:t>
            </a:r>
            <a:r>
              <a:rPr lang="en-US" dirty="0"/>
              <a:t>, </a:t>
            </a:r>
            <a:r>
              <a:rPr lang="gu-IN" dirty="0" smtClean="0"/>
              <a:t>સ્લાઇડ</a:t>
            </a:r>
          </a:p>
          <a:p>
            <a:pPr>
              <a:lnSpc>
                <a:spcPct val="150000"/>
              </a:lnSpc>
            </a:pPr>
            <a:r>
              <a:rPr lang="gu-IN" dirty="0"/>
              <a:t> </a:t>
            </a:r>
            <a:r>
              <a:rPr lang="gu-IN" dirty="0" smtClean="0"/>
              <a:t> અને </a:t>
            </a:r>
            <a:r>
              <a:rPr lang="en-US" dirty="0" smtClean="0"/>
              <a:t> cover slip </a:t>
            </a:r>
            <a:r>
              <a:rPr lang="gu-IN" dirty="0"/>
              <a:t>મૂકો. </a:t>
            </a:r>
            <a:endParaRPr lang="gu-IN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gu-IN" dirty="0" smtClean="0"/>
              <a:t> તમારી </a:t>
            </a:r>
            <a:r>
              <a:rPr lang="gu-IN" dirty="0"/>
              <a:t>આંગળી મદદથી</a:t>
            </a:r>
            <a:r>
              <a:rPr lang="en-US" dirty="0"/>
              <a:t>, </a:t>
            </a:r>
            <a:r>
              <a:rPr lang="gu-IN" dirty="0"/>
              <a:t>નિશ્ચિતપણે પરંતુ કાળજીપૂર્વક સ્ક્વોશ કરવા માટે </a:t>
            </a:r>
            <a:r>
              <a:rPr lang="gu-IN" dirty="0" smtClean="0"/>
              <a:t>તમે</a:t>
            </a:r>
          </a:p>
          <a:p>
            <a:pPr>
              <a:lnSpc>
                <a:spcPct val="150000"/>
              </a:lnSpc>
            </a:pPr>
            <a:r>
              <a:rPr lang="gu-IN" dirty="0"/>
              <a:t> </a:t>
            </a:r>
            <a:r>
              <a:rPr lang="gu-IN" dirty="0" smtClean="0"/>
              <a:t> </a:t>
            </a:r>
            <a:r>
              <a:rPr lang="gu-IN" dirty="0"/>
              <a:t>અંગુઠા વડે  દબાણ આપો જેથી  રુટ ટીપ પેશી ફેલાય છે. </a:t>
            </a:r>
            <a:endParaRPr lang="gu-IN" dirty="0" smtClean="0"/>
          </a:p>
          <a:p>
            <a:pPr>
              <a:lnSpc>
                <a:spcPct val="150000"/>
              </a:lnSpc>
            </a:pPr>
            <a:endParaRPr lang="gu-IN" dirty="0"/>
          </a:p>
          <a:p>
            <a:pPr>
              <a:lnSpc>
                <a:spcPct val="150000"/>
              </a:lnSpc>
            </a:pPr>
            <a:r>
              <a:rPr lang="gu-IN" dirty="0" smtClean="0"/>
              <a:t> </a:t>
            </a:r>
            <a:r>
              <a:rPr lang="gu-IN" dirty="0"/>
              <a:t> </a:t>
            </a:r>
            <a:r>
              <a:rPr lang="gu-IN" dirty="0" smtClean="0"/>
              <a:t>       સાવધાની</a:t>
            </a:r>
            <a:r>
              <a:rPr lang="gu-IN" dirty="0"/>
              <a:t>: જો </a:t>
            </a:r>
            <a:r>
              <a:rPr lang="en-US" dirty="0" err="1"/>
              <a:t>coverslip</a:t>
            </a:r>
            <a:r>
              <a:rPr lang="en-US" dirty="0"/>
              <a:t> </a:t>
            </a:r>
            <a:r>
              <a:rPr lang="gu-IN" dirty="0"/>
              <a:t>તૂટી ન જાય તેનું ધ્યાન રાખવું.</a:t>
            </a:r>
            <a:endParaRPr lang="en-US" dirty="0"/>
          </a:p>
        </p:txBody>
      </p:sp>
      <p:pic>
        <p:nvPicPr>
          <p:cNvPr id="16386" name="Picture 2" descr="http://0.tqn.com/d/chemistry/1/0/X/h/genericwar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799"/>
            <a:ext cx="609600" cy="457201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581400"/>
            <a:ext cx="251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7772400" cy="88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gu-IN" dirty="0" smtClean="0"/>
              <a:t> તમારા માઇક્રોસ્કોપમાં (</a:t>
            </a:r>
            <a:r>
              <a:rPr lang="en-US" dirty="0" smtClean="0"/>
              <a:t>10x</a:t>
            </a:r>
            <a:r>
              <a:rPr lang="en-US" dirty="0"/>
              <a:t>), </a:t>
            </a:r>
            <a:r>
              <a:rPr lang="gu-IN" dirty="0"/>
              <a:t>રુટ ટીપ ની </a:t>
            </a:r>
            <a:r>
              <a:rPr lang="en-US" dirty="0" err="1"/>
              <a:t>meristematic</a:t>
            </a:r>
            <a:r>
              <a:rPr lang="en-US" dirty="0"/>
              <a:t> </a:t>
            </a:r>
            <a:r>
              <a:rPr lang="gu-IN" dirty="0"/>
              <a:t>પ્રદેશમાં </a:t>
            </a:r>
            <a:r>
              <a:rPr lang="gu-IN" dirty="0" smtClean="0"/>
              <a:t>જુઓ.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gu-IN" dirty="0" smtClean="0"/>
              <a:t> પછી </a:t>
            </a:r>
            <a:r>
              <a:rPr lang="en-US" dirty="0"/>
              <a:t>40x</a:t>
            </a:r>
            <a:r>
              <a:rPr lang="gu-IN" dirty="0"/>
              <a:t>માં સ્લાઇડ પરીક્ષણ કરો અને </a:t>
            </a:r>
            <a:r>
              <a:rPr lang="en-US" dirty="0"/>
              <a:t>mitosis </a:t>
            </a:r>
            <a:r>
              <a:rPr lang="gu-IN" dirty="0"/>
              <a:t>વિવિધ તબક્કા અવલોકન કરો</a:t>
            </a:r>
            <a:r>
              <a:rPr lang="gu-IN" dirty="0" smtClean="0"/>
              <a:t>.</a:t>
            </a:r>
            <a:endParaRPr lang="en-US" dirty="0"/>
          </a:p>
        </p:txBody>
      </p:sp>
      <p:sp>
        <p:nvSpPr>
          <p:cNvPr id="17410" name="AutoShape 2" descr="data:image/jpeg;base64,/9j/4AAQSkZJRgABAQAAAQABAAD/2wCEAAkGBxQSEhQUExQUFhUXGBcVGRgYFhsVGhcUFxgXGBcaGBgYHCggGBwlHBoVIjEhJSkrLi4uGB8zODMsNygtLisBCgoKDg0OGhAQGywmHyQsLCwsLCwsLywsLC8sLCwsLCwsLCwsLCwsLCwsLCwsLCwsLCwsLCwsLCwsLCwsLCwsLP/AABEIAQkAvgMBIgACEQEDEQH/xAAcAAEAAgIDAQAAAAAAAAAAAAAABgcEBQEDCAL/xABKEAACAQIDBAcEBgcFBQkAAAABAgADEQQSIQUGMUEHEyJRYXGBMpGhsRRCcpLB0SNSYoKy4fBDU6LC8RUWlMPjCDNEVHOTo7PS/8QAGAEBAAMBAAAAAAAAAAAAAAAAAAECAwT/xAAfEQEBAAICAwEBAQAAAAAAAAAAAQIRITEDEkFREyL/2gAMAwEAAhEDEQA/ALxiIgIiICIiAiIgIiICcMwGp0E5ka6RqdZtn1xQVmchdF9rKGUsQOJNgdBJk3UXpucRtSint1EX7RA+c5w+06NT2KtNvsup+Rnm9t+62XqsQoroNASclRfJh8iDNDi1w9c5qdcUmv7NdCtvKrTzD3hZrfFGczr1xOZ5Y2ZiNq4ftYavWdR/c1xiF/8AbDN8Vk83c6T8ehC4uiKg7yhov8sp9wlf534t7xdcTV7E25TxKB1DLfkw591+Bm0lLLO1pdkREhJERAREQEREBERAREQEREBERAT4qHSfc6cU9lJ7gTJnaL0ojfzZ9HEY3EsVy5CEunZJIQFieRNzz7pAdhbsVsdXqUcIucorOcxC9kEDiTa5J0ku2rjv0VaseLtUqfeYkfC0kPQDhhSw+PxjcBZB5UlNRvfmX3Toy4jHHmqq/wB3cVditCqxQnMUUsVK3vfLqOes52ftzFoQExNceHWMR7iZb22sQcLsHE1GNnxDBL8yHYI3w6wyLbl7HDthKJUakM2nLib+8xOy9MndLG7UxFajTL4kozpmYobKlxclrWGl56CnXRFhOyY55brTDHUIiJRciIgIiICIiAiIgIiICIiAiIgJod9sZ1WCxDjiKbAfaYZV+JE30hHSnibYdKf95VX3Jeof4R75fCbqufSld7KmSgEHgvoP9JaO6eANDd+ggHbxFn8+ufOP8AAlQbyA1q9KivtMyoPtOQo+Jnp0bOUJQpAdillt4dWoCzXO60zwnapunAhU2bgF4Fs7eSAID65qh9JtOjXA5sS720pqFHmf5GRrfvEfSdu1Oa4amtMd2a2Y/Gow/dlj9GODy4dqh4uxPoOEjrHZebpNBOYiYNiIiAiIgIiICIiAiIgIiICIiAiIgJVvSxjP0tJOSIzHzchR8FaWFtDH9W6jLcEEk39kC3LnxPulNdJGIatVq1U7SEKFZSGugW99P2maa+OfWXkvxHejjB/S9s0CdVRmqnwFIEr/AI8vvnpSpUCgsdAAST4DUykv+z1s/NWxde3solJT4uSzfwJ75ZHSbtH6PsvFuDYmmaa/aq2pi33r+keTnLScOMdqR2DiDiHxeKN71qzZfJmJH8VvSegt28J1WHpL3KPjrKU3D2d2cHStq5NU+XH/ADCX7TWwAk+S8aRhOX1ERMWpERAREQEREBERAREQEREBERAREQI9vYwSlWe4DdUwXXzGnqwml2Ps6l9Bpisisopmo1xwDXfjy7Myukeqv0dg3JSdOI0Oo8f9OcpN99sdh6L4eo61qVSmadm0dUZQpyOLEWBsCwPhN8OmOXay9wd3KlDBpiaGIei+JHXNSyI9IX1TssuYECw0YXmH0lnF1dntTxNXD5esphWpo6O73Nl6slgeI+sBwmzwPSFQanTVqNSkFRVsCHAsLWvoSOGtpGd5t6MJisdgaRrKuHoucRVZrr+lU9hCCO5R96W19qNpPu1u7XwtWnVqKjAKKYFNr8SNe1a3K/lJvsnaXWtVGWwRygN/aKkg2HdoPfI/iN+cCMuXE0XNndQHHaZRYL6k/AyP1Ni1HSlWOJrUHQVG/QMrI3WWLFgVbPwHhoDKWe0TL61acSF7jb1LWD0nxNLEdWFIqoVzMp0tVRdFYEe0NCDyMmYN5lZprLtzERISREQEREBERAREQEROCbQOYmBjNrU6Sl2zZRxIUtYd5Cgm3pOnE7epKqsGDKwuCDoR4S3rVfaNrEjlTe2mOAJ+MwsRvtb2ad/NgB663+En+eSPeNZ0rFThnYsym4pq6HvvmUj6wFjpoRrY8jQOKw565KZIbtXuL65mZmuDwN+7w1Mke+W+lWrVKgZRmJdL50ZgTrY8edjoR4TSbFqGtiC5AFhewvYE2GlyT3n1mutcM9/UtUBUv3C8rivWzF3/AFifiZPN4K+TDueZGUebafnK9raAD1k5XRi56y978tBN3sXeDEYYrUp1XFr9ksWUjhbITbjaR8TOrJoFFgQLfdGZh55j8JXGrWJPgekStTcuMPgwzHMzLRKMx11Yo4ue03EczLm3M3hxFfC06zKqF7kKCSMuYgHUHiBf1nmcKL8xytzBks2Z0kY6hTSkpplEUIoanwVQABcEcomX6XH8entm7R6zRgA1r2Bvcd4mwnmXDdIuJ+kYbE1FQNRdh2Ay56T261GBYg6ZbeM9KYPErVRKiG6OodSOasLg+6Z5466Wwu3dERKLkREBERAREQEh3SPj6gSlh6RZTXLF6g0yUaeUvY8ibqPWTGajenZRxOGqU0IWrlPVseAe2l/A85bG88oy6QnZe99N1qLnu9G+Zb+1YW4nxtr3g90g2J36Zg+c2qIzG3C4JuR7zIhilrYOsVYFKqEhg2vgQe8HvHHjznVtiiaqioqlTYEre+hvqO8W111t4Tpc6c4XeFa6ZlJ8QeKnx/Oajb+3TTWwPaPCQnC4tkNwSrD4/nOMbimqHM0jZpj4rEF2LHiZJty6VwzeIHuH85FxTJ4Tb4KlVwwFZTY3sV5Edx/rSVm9r3WtNzvpV7KJ3m/oNPxkYekCHJ4jKF8WJH4Zpstq7QGIqKwBACgWPI85046gFWl3kux8hlHzlryrGuw1LM4B4X18hx+F5xjahzDv4+p7X4iZuFp+2fDKPNiB/DmmBiTdie8yuU1Fsby7/wDaFWowu1yLAEAA2AsOHgPxMkNPbApqAi5mHFidL87Hifl3cy+gwGH5n0/H+vPumZUo6ScZwjK8ttT3trAZSKLL+q1PMLd3GW/0Tb8UayLgyoo1FB6tQboy6sVQnVSNTl7uHCUGqzP2biXoVEqoSGpsHXzU5h8pOWO5pEurt67ifNNrgHvAPvn1OV0EREBERAREQERMDbe1qeFotVqsAqj3nuECB9NWBwhoU6tZSKoYBWXiV4lX5lT8PnTG1McOr7JBLcCOXDM3geCjuCzK343sq7QrlySEBsi8gOWk1Aw6qtjqxtcHgvjfvty5Tqxmppz5Xda6pSLXa3rwmw3cq00q/pdP1b8L+M32L3VxNLDU8T1NQUHFwxGo/acD2VI4E6EW4Tqo7uipTDElXOo00tyuO/nfxhG2diNhpfPTspPL6p8rez6TEcKc1NrXsbrf5d8wqVatQOVWDWJGTlw4gnh5X9Jqw93JfRuOumslDBsVNxxk93O3X/2w/VpUFEUaQLsUznMWNgBmFwdTe/1fGafZWxVxDgG+utwbWHMky3OhvdEYc1MWrvkqA06atbt0wynrDYcyDl8DfnpXK6m18ebpCN4+irFYNC6tTrJe3ZORtVNiVbQW14Mfyr+rhbEK1hrbyN7Get94NmfSaLU72axKnkGsQL+GpHrKN2/0QYunSNYvTqFdWSnnZrX1KjJ2pXHOWcpyx1eEByBez3af16kzl8SeAmz2lsque01CqhGhzU3UNyBFxxta45nXnpo28QfdNFGdhXAW1vXmZsdh4Va2Jo02NlepTRj+yzqp+Bt5kTS0UJ8B3mbLYle2IoBeAq0j4kioP6/rQPWQE5nE5nI6SIiAiIgIiICVR067JxFSnTq0szUU0dR9U30Yju5X8pZm1qeak6g2zC1/OVznOoN+YI+BE18eP1n5L8UjSpdXq3tcRf6o7z49wl29FvR+KKri8Wt6pGanTb+zB+swP9ofH2b9/DUYHdzD08UuJK5spDCmbZAw4MBa9xxFyQDy0loYTadCsuYMvIENoQTfj7jL57Ux025UEW0twtytIXvD0fU6oZsMwoufq2vTv4KNU9NPCSUGkeDJ97+c+hTUa6e+/wCMzk11V7d9vOW8+wK2BbJXWxOqkHMr68Qefeec1GCwPWggk5QOPieFvX4Xl69IO542gtMpWWm9O9g18jA8jbVT46+Uh2G6PsT1yhnw9Kl9YrVDa96rl1Og4gc5rLxyzsQ/ZWzTTV2z9ldGvdcynTLcGxJ4WInoDclG+iozKUzAEK3ELYBT4XAGkrnauz9m4YqoxmdkYP1TD/vGHDO3Aj3cTLQ3aro9BWRg1+0e1m7TG5uR43lfJf8AK2E5bWIiYNkZ35xuSkF7yWPko/M/CUhv1i1Z6aJa4BLECxJ5XMmfSXvMDiqlA6KgVc1+J9oi3mbekqzHV87s3pOnCaxc+V3WLU8Zlbs0s2Lw6jnWoj31FmJU4SSdF+D63aeGFtBUznypKX+YEtekPTkRE5HSREQEREBERA+KyXBErzeSh1dUtycZv3hofwljSLb5YHPTYjivbHl9Ye6/umvivxn5J9QDE4ybDdmtmd0PB1uPND+RaRavUOYgzbbBqnr6WXjmtxtoQQ3wJmzFNhgF7z75ycGg5H3zvY5bX0vw8Zn7O2iEFiLjvHGRb+JjUjCp4iff0PuYzf1sRQcdq3uN/fNU9rnLw5eUjHLfxNmlU737tE4tjyazDyPH3G49JNt0cWcNkH1LBSPDv9Jk7wYUOFbmpt6H+fzmvpU2/VPulrNol0s1WuLjgdZ81qgVSx4AEnyGsjGytsmjSbrVOVNcxIFl7teOtrDxmt3m32T6PekuZWtma49i+tgDx8Dac/pd6be80qDe4M1Wo9T2i5Y+bMWPwkdM3O8G26eKymmjKbnOWtqTwtY8ppCZ0MHxVMtHoE2XmxFauRpTphB9uqb/AAVT96VXa5t3/LiZ6T6J9jfRtn0yws9Ymu3k1sg+4F95lPJdYr4TdTKIic7ciIgIiICIiAmJtCldb93yPGZc+XW4Iky6u0WbmlD714M0K7DlfTy5fAzBp4kgXBII1B7iOHxkt6XKS06aVTxzdXoNS2pHwze6Viu2Vt9b7p/KdTnXTh97MMwyVj1RAVlbKWVldVYcNVNmHhMyntHCN7OIw582yn3GU9jNpF6OHdLEZXptfQ56Tc7/ALD0prf9rsLkqPDUa/CRo29AUqKN7JRvsuD+M4+jhdCB6ygU2836g7+Iv8pKNhbXp1UY1KjqRwsx1EkW2uT9mFKju938pWlGvSc2Wub/ALU1u8+NGGdc7+2t/VdD/lP70Ceb5Ulq0wuamQCGZCdWseGUake6aDbOESls6pX7AKNmpWubOxC9WtyWCkA6XOlzy0qPaeKNSsaquAeRzAEet531cYzUlR6pcqSRmqZrX4jtNA+K9QFiQoW5JsOGsx6jT6qqVJB0IJB8CDYidJ1Nu/4DmYQknR9u+cdjKdK3YvmqHupIQW+8bL6z1EqgAAaAaDykF6Jd1foeF6yotq1cBiDxSmPYTz1JPifCTuc/ky3W+E1CIiUXIiICIiAiIgIny7gakgeZtItv7vQmGwVZ6VRDWIFOmAwJFSoQimw7r39JMlqLdIP0m458a5XB0q1ZcNUqCo1NGcdd1YChcoJNiWB8QZVX+7OOP/g8Z/w9X/8AM9N7l7DXB4OlRHtZcznm1RtWJ79flN7NP6a4inpvl5w3a3Ox1ahUo/RqqOtRaqdappBg6FKgDPYX7FI2ke2/u/icI5XEJkN7e0GGouNVPdPV7SKb+7pDH0rKQKgFgTwPMa8iD+MmeTnlFw44eb+pZCl7DP7Oo1Btxtw0Ik1xfR7j6C9tE7V7WqrxALcz3Axt3o22iWRaeGzqqqARUpi9gFJsX09kH1lib6NicVhlRcLXWojq2moIAII7J8b+kvb+KaU7hMVTUZge6+t+PCZ+0h9JwzAdpqf6Ve/Kt84+7mPoJqv91sWlQh8LicrH+5qW8CTltNzs2g2Gy3puCrZtVYZrkXU3GotcesshCcw8JkbP6s1UzlQmYFr29gasPMgEeswt4sB9HxNWkDdVa6HiTTcB6ZPiUZTMXDI19B6HT5ykz5WuPDNr441GZjxYlj9pjc/Eyyuh7ck4mr9JrL+hpkGxGlSqNQviq6E+Nh3yOdH+5NbH4kr2kpUyDUcj2AdQBfi5HAes9NbNwFOhSSlSUKiDKoHID5nnfnIzz1NJxx2yYiJg2IiICIiAiIgJG9+cXUp0AabFTcFiDY5eHHlrJJI/vBT61ai96kDz/wBZfxzdUzuorapiGbVmLeZJ+c1O3qlhQJ9lcRQZvsh9Znj5TH2hhxUpsp5idDFe6mcysdxOkOmKYw+MbK9OyCpYnMo0HWAaqwH1vZPG/KTOpvZgguY4qhbwqAn3DWc1xsreZSxu5BulTfFMDhmQEGtUUhRfVVOhY9x429/Kafe/pco0aZ+iDrGJKiowsoPgvE+tvWUPtnaVbF1GqVWZmY3JJ/r+vSWxwvdRco3W6m08RUrdY+KrJSp9tz1zot/qr7VuPLuE3W2+kWuoKYbEVix0z52sPs3Op8eEr9MOOZ9BMxSqqeA0mkl1yztm0kw3SNtNGUHG1CDxuEb+JT4TYVOlXadPIPpIYkXOalSPf3KOUrys+o8OM7UoMxDW7JIUHvJOtpHHSee24xtWtiqpc3q4mu2ZiAMzM3BVA0AAtw/CbDD7nuCFquKdRlzqurWUaXYgWIvbgTaanZm1Eo4tajZsqO3s8bEFQR5AydbX3/ot+kLdYxTLlUFb8he4GVeNx4mXmlbK2W4e8NfB1WwNRhnptdLG6uLAshPPs2K8xqJduBxa1UV14ML+XeD4zx+ds1TW68Gz58/qDcenKehdwt4VOQX/AEdYK6/ssw4fh5iUzx3NxbG2XVWHERMGxERAREQEREBNLikszefzm6mt2ouoPePlNPHeVPJOFU7ao9XXqLyvmHk2sgO+G3HRuqXS1ifG/wCEtHfihapTqfrAqfMaj5ytt8tj9cnWIO2g1H6yfmJtemM7aGqVxCBxow5jiD3GaKvXqXszE27zf5zjB4s02uOB4jvEyMcocZl5zPftOO2mvW89OujjWy5SSRe/vAB19BPpXzGw5+NviZgwDKzyWcLXCVNNnbps4DVKyKDyTtH3mwB98keA3foUdQuZ+TOcxv3gcB6CVkm0Kgy9o9k3Em+xd6qZQLVNjbQ2+BmuOUrO42ItXwyo79acxzXKr+LEael5u9vbTothaIpAA3soHFQurX9QPfNbtyvSqYliDddASOenEes0lZ7ny0kWyJk2+bEznJOADBBma77CyzujvH5sNkJ1pOQPst2h8S0rrDbPJ1bQfGSvYzFKRSmcl2uSOJFuGs0xjPKvRW6e2hiKVib1EsG7yOTev4Teyr+hml2sSfCmLnUnV+JMtCY5zVa4XcIiJVYiIgIiICYe00ul+4/ymZOvEJdWHhJxuqizcQDfajmwzN+oQ9/AcfheVBi97aaGyjMR4i0tTpJxOXBOnOqy0vRj2v8ACGlYNg6R406Z/cH5Tqc80hW2K1Oo5emuS/Ecr947pi0ahXy5iTDaNGhTUk0qfh2RI3Vxo5UqQ/c/nMrjq7aTLc0wnAOonwwmS2J/Zpj9wTrNY/s+igfhK2Lx0mAZ2ZyZlUkiYbRctMVKd/5AzYYVyv8AZofFh8++fSz7Amkw0zue3FV2biQB3KAo/OMNTAI0nIWdtKnrL6V2yVGh8Z9LjjT7IEzdl7IxGJbLh6NSof2V0H2m4L6mWFu30MOxD42rlHHq6Ru3kzkWHoD5yLlJ2SW9Nv0DOXo4pzzqIv3VJ/zS0prth7EoYOkKWHprTTjYaknvYnVj4mbGc+V3dt8ZqaIiJVYiIgIiICIiBTfSxW/T0aPJc9U/wJ8C0g1WoALmXXvVuCmNr9eazoxRUtlDLZSSCOBHHv5SL7Q6GDU0GNKj/wBC/wDzBOieSaYXCqQ2tjDUbwHCa1pdx6Az/wCfH/D/APVn0nQEOeOPph/+rK3KX6tMbFG2jLL6p9AlH62MqnypqPmTMyj0EYIe1iMUfI01/wCWZXcW1Xn2hTuZmok9FYXob2YnFKz/AGqrD+DLN5g+j/ZtK2XB0Tb9cGp/9hMtM8ZFbha8w0MOXNlBY9yjMfcNZJNmbhbQr2yYWqAebjqh/wDIRPTOFwdOmLU6aIO5VCj4Cd8i+X8h/NR+yOhbENY4ivSpjuQGo3vOUD4yc7E6LcBh7Fkauw51TcfcWy+8GTeYxxqAXv8AWycD7Q4ytzyq8wkduHw6ooVFVVHAKAoHkBOyYlbFi4CkXzqhuCePIW5+PCdi4tS2UXvcjgbXHEXta8os74mPTxqFsoOuoGhsSONjwM6FxVRyTTVcoJF2JGa3G1hAz4mBicW4cIuT2c12JHO1pxXxbhwgyewGJYkC97EAwNhEwauOyNZgLdXn05te1hMrDlioLAAniBygdkREBERAREQEREBERAREQEREBNdVwBLPwykMR9tgB+E2MQNeMG2Vb2zdZ1je88PS0+lw7dZmAyi5zdq4bu7PIzOiBrsLgipUFbhTcNnPjbs8Lz4q4FspTKrC5Km9it/CbSIGvrYUlwcquAgWxPO/HhFfDEuGyKwyZbE6A3vppNhEDAxGBztcgAZLDwa9xbymXh82UZva5zsi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1" name="Picture 3" descr="C:\Users\emp\Desktop\images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676400"/>
            <a:ext cx="4114800" cy="1905000"/>
          </a:xfrm>
          <a:prstGeom prst="rect">
            <a:avLst/>
          </a:prstGeom>
          <a:noFill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752600"/>
            <a:ext cx="17716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3810000"/>
            <a:ext cx="6629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38200" y="609600"/>
            <a:ext cx="72390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Prophase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(પૂર્વાવસ્થા)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, Metaphase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(ભાજનાવસ્થા)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, Anaphase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(ભાજનોત્તર)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,</a:t>
            </a:r>
            <a:endParaRPr kumimoji="0" lang="gu-I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Shrut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 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Telophase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(ભાજનાન્તીમા)</a:t>
            </a:r>
            <a:r>
              <a:rPr kumimoji="0" lang="gu-I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 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અને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Interphase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 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(આંતરાવસ્થા) શોધો.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 સ્લાઇડ સંતોષકારક નથી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, </a:t>
            </a:r>
            <a:r>
              <a:rPr kumimoji="0" lang="gu-I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hruti" pitchFamily="34" charset="0"/>
              </a:rPr>
              <a:t>તો પ્રક્રિયા પુનરાવર્તન કરો. </a:t>
            </a:r>
            <a:endParaRPr kumimoji="0" lang="gu-I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C:\Users\emp\Desktop\images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1981200"/>
            <a:ext cx="2438399" cy="1600200"/>
          </a:xfrm>
          <a:prstGeom prst="rect">
            <a:avLst/>
          </a:prstGeom>
          <a:noFill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733800"/>
            <a:ext cx="2438401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981200"/>
            <a:ext cx="2209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lum bright="-41000" contrast="40000"/>
          </a:blip>
          <a:srcRect/>
          <a:stretch>
            <a:fillRect/>
          </a:stretch>
        </p:blipFill>
        <p:spPr bwMode="auto">
          <a:xfrm>
            <a:off x="5486400" y="1981200"/>
            <a:ext cx="3048000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tosis   Cytokinesis Animation - YouTub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228600"/>
            <a:ext cx="83820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320154">
            <a:off x="2934264" y="2629640"/>
            <a:ext cx="40374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262</Words>
  <Application>Microsoft Office PowerPoint</Application>
  <PresentationFormat>On-screen Show (4:3)</PresentationFormat>
  <Paragraphs>33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emp</dc:creator>
  <cp:lastModifiedBy>emp</cp:lastModifiedBy>
  <cp:revision>24</cp:revision>
  <dcterms:created xsi:type="dcterms:W3CDTF">2013-07-25T07:45:25Z</dcterms:created>
  <dcterms:modified xsi:type="dcterms:W3CDTF">2014-09-23T07:56:28Z</dcterms:modified>
</cp:coreProperties>
</file>